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62"/>
  </p:notesMasterIdLst>
  <p:sldIdLst>
    <p:sldId id="262" r:id="rId12"/>
    <p:sldId id="383" r:id="rId13"/>
    <p:sldId id="1446" r:id="rId14"/>
    <p:sldId id="301" r:id="rId15"/>
    <p:sldId id="364" r:id="rId16"/>
    <p:sldId id="339" r:id="rId17"/>
    <p:sldId id="341" r:id="rId18"/>
    <p:sldId id="370" r:id="rId19"/>
    <p:sldId id="365" r:id="rId20"/>
    <p:sldId id="366" r:id="rId21"/>
    <p:sldId id="369" r:id="rId22"/>
    <p:sldId id="367" r:id="rId23"/>
    <p:sldId id="368" r:id="rId24"/>
    <p:sldId id="375" r:id="rId25"/>
    <p:sldId id="319" r:id="rId26"/>
    <p:sldId id="337" r:id="rId27"/>
    <p:sldId id="374" r:id="rId28"/>
    <p:sldId id="371" r:id="rId29"/>
    <p:sldId id="372" r:id="rId30"/>
    <p:sldId id="373" r:id="rId31"/>
    <p:sldId id="376" r:id="rId32"/>
    <p:sldId id="384" r:id="rId33"/>
    <p:sldId id="378" r:id="rId34"/>
    <p:sldId id="379" r:id="rId35"/>
    <p:sldId id="363" r:id="rId36"/>
    <p:sldId id="292" r:id="rId37"/>
    <p:sldId id="381" r:id="rId38"/>
    <p:sldId id="1445" r:id="rId39"/>
    <p:sldId id="382" r:id="rId40"/>
    <p:sldId id="394" r:id="rId41"/>
    <p:sldId id="387" r:id="rId42"/>
    <p:sldId id="386" r:id="rId43"/>
    <p:sldId id="388" r:id="rId44"/>
    <p:sldId id="389" r:id="rId45"/>
    <p:sldId id="1449" r:id="rId46"/>
    <p:sldId id="256" r:id="rId47"/>
    <p:sldId id="260" r:id="rId48"/>
    <p:sldId id="330" r:id="rId49"/>
    <p:sldId id="261" r:id="rId50"/>
    <p:sldId id="282" r:id="rId51"/>
    <p:sldId id="390" r:id="rId52"/>
    <p:sldId id="1443" r:id="rId53"/>
    <p:sldId id="1444" r:id="rId54"/>
    <p:sldId id="1450" r:id="rId55"/>
    <p:sldId id="1451" r:id="rId56"/>
    <p:sldId id="1452" r:id="rId57"/>
    <p:sldId id="1453" r:id="rId58"/>
    <p:sldId id="1442" r:id="rId59"/>
    <p:sldId id="392" r:id="rId60"/>
    <p:sldId id="391" r:id="rId6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1446"/>
            <p14:sldId id="301"/>
            <p14:sldId id="364"/>
            <p14:sldId id="339"/>
            <p14:sldId id="341"/>
            <p14:sldId id="370"/>
            <p14:sldId id="365"/>
            <p14:sldId id="366"/>
            <p14:sldId id="369"/>
            <p14:sldId id="367"/>
            <p14:sldId id="368"/>
            <p14:sldId id="375"/>
            <p14:sldId id="319"/>
            <p14:sldId id="337"/>
            <p14:sldId id="374"/>
            <p14:sldId id="371"/>
            <p14:sldId id="372"/>
            <p14:sldId id="373"/>
            <p14:sldId id="376"/>
            <p14:sldId id="384"/>
            <p14:sldId id="378"/>
            <p14:sldId id="379"/>
            <p14:sldId id="363"/>
            <p14:sldId id="292"/>
            <p14:sldId id="381"/>
            <p14:sldId id="1445"/>
            <p14:sldId id="382"/>
            <p14:sldId id="394"/>
            <p14:sldId id="387"/>
            <p14:sldId id="386"/>
            <p14:sldId id="388"/>
            <p14:sldId id="389"/>
            <p14:sldId id="1449"/>
            <p14:sldId id="256"/>
            <p14:sldId id="260"/>
            <p14:sldId id="330"/>
            <p14:sldId id="261"/>
            <p14:sldId id="282"/>
            <p14:sldId id="390"/>
            <p14:sldId id="1443"/>
            <p14:sldId id="1444"/>
            <p14:sldId id="1450"/>
            <p14:sldId id="1451"/>
            <p14:sldId id="1452"/>
            <p14:sldId id="1453"/>
            <p14:sldId id="1442"/>
            <p14:sldId id="392"/>
            <p14:sldId id="391"/>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0" autoAdjust="0"/>
    <p:restoredTop sz="96464" autoAdjust="0"/>
  </p:normalViewPr>
  <p:slideViewPr>
    <p:cSldViewPr snapToGrid="0">
      <p:cViewPr varScale="1">
        <p:scale>
          <a:sx n="106" d="100"/>
          <a:sy n="106" d="100"/>
        </p:scale>
        <p:origin x="14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2019-04-28</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6</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16</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25</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36</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39</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4/28/2019</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4/28/2019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presetID="59" presetClass="entr"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2019-04-28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2019-04-28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2019-04-28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2019-04-28</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2019-04-28</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2019-04-28</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2019-04-28</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2019-04-28</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2019-04-28</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2019-04-28</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2019-04-28</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2019-04-28</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1.png"/><Relationship Id="rId3" Type="http://schemas.microsoft.com/office/2007/relationships/hdphoto" Target="../media/hdphoto1.wdp"/><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6.png"/><Relationship Id="rId16" Type="http://schemas.openxmlformats.org/officeDocument/2006/relationships/image" Target="../media/image88.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105.xml"/><Relationship Id="rId5" Type="http://schemas.openxmlformats.org/officeDocument/2006/relationships/image" Target="../media/image77.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4.png"/><Relationship Id="rId18" Type="http://schemas.openxmlformats.org/officeDocument/2006/relationships/image" Target="../media/image102.png"/><Relationship Id="rId3" Type="http://schemas.microsoft.com/office/2007/relationships/hdphoto" Target="../media/hdphoto1.wdp"/><Relationship Id="rId21" Type="http://schemas.openxmlformats.org/officeDocument/2006/relationships/image" Target="../media/image104.png"/><Relationship Id="rId7" Type="http://schemas.openxmlformats.org/officeDocument/2006/relationships/image" Target="../media/image93.png"/><Relationship Id="rId12" Type="http://schemas.openxmlformats.org/officeDocument/2006/relationships/image" Target="../media/image78.png"/><Relationship Id="rId17" Type="http://schemas.openxmlformats.org/officeDocument/2006/relationships/image" Target="../media/image101.png"/><Relationship Id="rId2" Type="http://schemas.openxmlformats.org/officeDocument/2006/relationships/image" Target="../media/image76.png"/><Relationship Id="rId16" Type="http://schemas.openxmlformats.org/officeDocument/2006/relationships/image" Target="../media/image100.png"/><Relationship Id="rId20" Type="http://schemas.openxmlformats.org/officeDocument/2006/relationships/image" Target="../media/image103.png"/><Relationship Id="rId1" Type="http://schemas.openxmlformats.org/officeDocument/2006/relationships/slideLayout" Target="../slideLayouts/slideLayout105.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77.png"/><Relationship Id="rId15" Type="http://schemas.openxmlformats.org/officeDocument/2006/relationships/image" Target="../media/image99.png"/><Relationship Id="rId10" Type="http://schemas.openxmlformats.org/officeDocument/2006/relationships/image" Target="../media/image96.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95.png"/><Relationship Id="rId14" Type="http://schemas.openxmlformats.org/officeDocument/2006/relationships/image" Target="../media/image98.png"/><Relationship Id="rId22" Type="http://schemas.openxmlformats.org/officeDocument/2006/relationships/image" Target="../media/image105.pn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08.png"/><Relationship Id="rId3" Type="http://schemas.microsoft.com/office/2007/relationships/hdphoto" Target="../media/hdphoto1.wdp"/><Relationship Id="rId7" Type="http://schemas.openxmlformats.org/officeDocument/2006/relationships/image" Target="../media/image99.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image" Target="../media/image76.png"/><Relationship Id="rId16" Type="http://schemas.openxmlformats.org/officeDocument/2006/relationships/image" Target="../media/image111.png"/><Relationship Id="rId1" Type="http://schemas.openxmlformats.org/officeDocument/2006/relationships/slideLayout" Target="../slideLayouts/slideLayout105.xml"/><Relationship Id="rId6" Type="http://schemas.openxmlformats.org/officeDocument/2006/relationships/image" Target="../media/image92.png"/><Relationship Id="rId11" Type="http://schemas.openxmlformats.org/officeDocument/2006/relationships/image" Target="../media/image106.png"/><Relationship Id="rId5" Type="http://schemas.openxmlformats.org/officeDocument/2006/relationships/image" Target="../media/image77.png"/><Relationship Id="rId15" Type="http://schemas.openxmlformats.org/officeDocument/2006/relationships/image" Target="../media/image110.png"/><Relationship Id="rId10" Type="http://schemas.openxmlformats.org/officeDocument/2006/relationships/image" Target="../media/image84.png"/><Relationship Id="rId4" Type="http://schemas.openxmlformats.org/officeDocument/2006/relationships/image" Target="../media/image75.png"/><Relationship Id="rId9" Type="http://schemas.openxmlformats.org/officeDocument/2006/relationships/image" Target="../media/image78.png"/><Relationship Id="rId14" Type="http://schemas.openxmlformats.org/officeDocument/2006/relationships/image" Target="../media/image109.png"/></Relationships>
</file>

<file path=ppt/slides/_rels/slide14.xml.rels><?xml version="1.0" encoding="UTF-8" standalone="yes"?>
<Relationships xmlns="http://schemas.openxmlformats.org/package/2006/relationships"><Relationship Id="rId8" Type="http://schemas.openxmlformats.org/officeDocument/2006/relationships/image" Target="../media/image115.jpeg"/><Relationship Id="rId3" Type="http://schemas.microsoft.com/office/2007/relationships/hdphoto" Target="../media/hdphoto1.wdp"/><Relationship Id="rId7" Type="http://schemas.openxmlformats.org/officeDocument/2006/relationships/image" Target="../media/image114.jpeg"/><Relationship Id="rId2" Type="http://schemas.openxmlformats.org/officeDocument/2006/relationships/image" Target="../media/image76.png"/><Relationship Id="rId1" Type="http://schemas.openxmlformats.org/officeDocument/2006/relationships/slideLayout" Target="../slideLayouts/slideLayout105.xml"/><Relationship Id="rId6" Type="http://schemas.openxmlformats.org/officeDocument/2006/relationships/image" Target="../media/image113.jpeg"/><Relationship Id="rId5" Type="http://schemas.openxmlformats.org/officeDocument/2006/relationships/image" Target="../media/image77.pn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7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image" Target="../media/image130.png"/><Relationship Id="rId1" Type="http://schemas.openxmlformats.org/officeDocument/2006/relationships/slideLayout" Target="../slideLayouts/slideLayout18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35.png"/><Relationship Id="rId10" Type="http://schemas.openxmlformats.org/officeDocument/2006/relationships/image" Target="../media/image128.png"/><Relationship Id="rId4" Type="http://schemas.openxmlformats.org/officeDocument/2006/relationships/image" Target="../media/image132.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35.png"/><Relationship Id="rId7" Type="http://schemas.openxmlformats.org/officeDocument/2006/relationships/image" Target="../media/image127.png"/><Relationship Id="rId2" Type="http://schemas.openxmlformats.org/officeDocument/2006/relationships/image" Target="../media/image130.png"/><Relationship Id="rId1" Type="http://schemas.openxmlformats.org/officeDocument/2006/relationships/slideLayout" Target="../slideLayouts/slideLayout18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84.png"/><Relationship Id="rId1" Type="http://schemas.openxmlformats.org/officeDocument/2006/relationships/slideLayout" Target="../slideLayouts/slideLayout82.xml"/><Relationship Id="rId4" Type="http://schemas.openxmlformats.org/officeDocument/2006/relationships/image" Target="../media/image134.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8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3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8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8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4.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25.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35.png"/><Relationship Id="rId17" Type="http://schemas.openxmlformats.org/officeDocument/2006/relationships/image" Target="../media/image130.png"/><Relationship Id="rId2" Type="http://schemas.openxmlformats.org/officeDocument/2006/relationships/image" Target="../media/image88.png"/><Relationship Id="rId16" Type="http://schemas.openxmlformats.org/officeDocument/2006/relationships/image" Target="../media/image43.png"/><Relationship Id="rId1" Type="http://schemas.openxmlformats.org/officeDocument/2006/relationships/slideLayout" Target="../slideLayouts/slideLayout82.xml"/><Relationship Id="rId6" Type="http://schemas.openxmlformats.org/officeDocument/2006/relationships/image" Target="../media/image150.png"/><Relationship Id="rId11" Type="http://schemas.openxmlformats.org/officeDocument/2006/relationships/image" Target="../media/image84.png"/><Relationship Id="rId5" Type="http://schemas.openxmlformats.org/officeDocument/2006/relationships/image" Target="../media/image149.png"/><Relationship Id="rId15" Type="http://schemas.openxmlformats.org/officeDocument/2006/relationships/image" Target="../media/image127.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26.png"/></Relationships>
</file>

<file path=ppt/slides/_rels/slide4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30.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35.png"/><Relationship Id="rId2" Type="http://schemas.openxmlformats.org/officeDocument/2006/relationships/image" Target="../media/image88.png"/><Relationship Id="rId1" Type="http://schemas.openxmlformats.org/officeDocument/2006/relationships/slideLayout" Target="../slideLayouts/slideLayout82.xml"/><Relationship Id="rId6" Type="http://schemas.openxmlformats.org/officeDocument/2006/relationships/image" Target="../media/image150.png"/><Relationship Id="rId11" Type="http://schemas.openxmlformats.org/officeDocument/2006/relationships/image" Target="../media/image84.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46.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25.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35.png"/><Relationship Id="rId17" Type="http://schemas.openxmlformats.org/officeDocument/2006/relationships/image" Target="../media/image43.png"/><Relationship Id="rId2" Type="http://schemas.openxmlformats.org/officeDocument/2006/relationships/image" Target="../media/image88.png"/><Relationship Id="rId16" Type="http://schemas.openxmlformats.org/officeDocument/2006/relationships/image" Target="../media/image155.png"/><Relationship Id="rId1" Type="http://schemas.openxmlformats.org/officeDocument/2006/relationships/slideLayout" Target="../slideLayouts/slideLayout82.xml"/><Relationship Id="rId6" Type="http://schemas.openxmlformats.org/officeDocument/2006/relationships/image" Target="../media/image150.png"/><Relationship Id="rId11" Type="http://schemas.openxmlformats.org/officeDocument/2006/relationships/image" Target="../media/image84.png"/><Relationship Id="rId5" Type="http://schemas.openxmlformats.org/officeDocument/2006/relationships/image" Target="../media/image149.png"/><Relationship Id="rId15" Type="http://schemas.openxmlformats.org/officeDocument/2006/relationships/image" Target="../media/image127.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26.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56.png"/><Relationship Id="rId1" Type="http://schemas.openxmlformats.org/officeDocument/2006/relationships/slideLayout" Target="../slideLayouts/slideLayout82.xml"/><Relationship Id="rId5" Type="http://schemas.openxmlformats.org/officeDocument/2006/relationships/image" Target="../media/image158.png"/><Relationship Id="rId4" Type="http://schemas.openxmlformats.org/officeDocument/2006/relationships/image" Target="../media/image157.png"/></Relationships>
</file>

<file path=ppt/slides/_rels/slide48.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84.png"/><Relationship Id="rId2"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43.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70.png"/><Relationship Id="rId11" Type="http://schemas.openxmlformats.org/officeDocument/2006/relationships/image" Target="../media/image65.png"/><Relationship Id="rId5" Type="http://schemas.openxmlformats.org/officeDocument/2006/relationships/image" Target="../media/image69.png"/><Relationship Id="rId10" Type="http://schemas.openxmlformats.org/officeDocument/2006/relationships/image" Target="../media/image63.png"/><Relationship Id="rId4" Type="http://schemas.openxmlformats.org/officeDocument/2006/relationships/image" Target="../media/image68.png"/><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5.xml"/><Relationship Id="rId5" Type="http://schemas.openxmlformats.org/officeDocument/2006/relationships/image" Target="../media/image7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microsoft.com/office/2007/relationships/hdphoto" Target="../media/hdphoto1.wdp"/><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6.png"/><Relationship Id="rId16" Type="http://schemas.openxmlformats.org/officeDocument/2006/relationships/image" Target="../media/image88.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DADC65DC-C18F-497B-8C38-6F4ED5AF5A69}"/>
              </a:ext>
            </a:extLst>
          </p:cNvPr>
          <p:cNvSpPr/>
          <p:nvPr/>
        </p:nvSpPr>
        <p:spPr bwMode="auto">
          <a:xfrm>
            <a:off x="7208196" y="5554494"/>
            <a:ext cx="4983804" cy="1400782"/>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3" name="TextBox 2">
            <a:extLst>
              <a:ext uri="{FF2B5EF4-FFF2-40B4-BE49-F238E27FC236}">
                <a16:creationId xmlns:a16="http://schemas.microsoft.com/office/drawing/2014/main" id="{E0C01A82-017E-4444-9F4F-3A8CA17B6AB6}"/>
              </a:ext>
            </a:extLst>
          </p:cNvPr>
          <p:cNvSpPr txBox="1"/>
          <p:nvPr/>
        </p:nvSpPr>
        <p:spPr>
          <a:xfrm>
            <a:off x="7840493" y="5771795"/>
            <a:ext cx="4065600" cy="830997"/>
          </a:xfrm>
          <a:prstGeom prst="rect">
            <a:avLst/>
          </a:prstGeom>
          <a:noFill/>
        </p:spPr>
        <p:txBody>
          <a:bodyPr wrap="none" rtlCol="0">
            <a:spAutoFit/>
          </a:bodyPr>
          <a:lstStyle/>
          <a:p>
            <a:r>
              <a:rPr lang="en-US" sz="2400" b="1" dirty="0">
                <a:solidFill>
                  <a:srgbClr val="000000"/>
                </a:solidFill>
              </a:rPr>
              <a:t>Mikael Hakansson</a:t>
            </a:r>
          </a:p>
          <a:p>
            <a:r>
              <a:rPr lang="en-US" sz="2400" dirty="0">
                <a:solidFill>
                  <a:srgbClr val="000000"/>
                </a:solidFill>
              </a:rPr>
              <a:t>mikael.hakansson@axians.com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2169657"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sp>
        <p:nvSpPr>
          <p:cNvPr id="70" name="Field gateway">
            <a:extLst>
              <a:ext uri="{FF2B5EF4-FFF2-40B4-BE49-F238E27FC236}">
                <a16:creationId xmlns:a16="http://schemas.microsoft.com/office/drawing/2014/main" id="{BFF58F4F-EC61-4A98-9E20-2FE3209391F2}"/>
              </a:ext>
            </a:extLst>
          </p:cNvPr>
          <p:cNvSpPr/>
          <p:nvPr/>
        </p:nvSpPr>
        <p:spPr>
          <a:xfrm>
            <a:off x="1378506" y="4937732"/>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4" name="Picture 3">
            <a:extLst>
              <a:ext uri="{FF2B5EF4-FFF2-40B4-BE49-F238E27FC236}">
                <a16:creationId xmlns:a16="http://schemas.microsoft.com/office/drawing/2014/main" id="{AB535238-A11F-4138-93F2-12950D890890}"/>
              </a:ext>
            </a:extLst>
          </p:cNvPr>
          <p:cNvPicPr>
            <a:picLocks noChangeAspect="1"/>
          </p:cNvPicPr>
          <p:nvPr/>
        </p:nvPicPr>
        <p:blipFill>
          <a:blip r:embed="rId18"/>
          <a:stretch>
            <a:fillRect/>
          </a:stretch>
        </p:blipFill>
        <p:spPr>
          <a:xfrm>
            <a:off x="1664951" y="5239869"/>
            <a:ext cx="540117" cy="566057"/>
          </a:xfrm>
          <a:prstGeom prst="rect">
            <a:avLst/>
          </a:prstGeom>
        </p:spPr>
      </p:pic>
      <p:cxnSp>
        <p:nvCxnSpPr>
          <p:cNvPr id="72" name="Straight Arrow Connector 71">
            <a:extLst>
              <a:ext uri="{FF2B5EF4-FFF2-40B4-BE49-F238E27FC236}">
                <a16:creationId xmlns:a16="http://schemas.microsoft.com/office/drawing/2014/main" id="{C2C14D19-ECF3-4F62-AC49-4A3574BC431F}"/>
              </a:ext>
            </a:extLst>
          </p:cNvPr>
          <p:cNvCxnSpPr>
            <a:cxnSpLocks/>
            <a:stCxn id="70" idx="3"/>
            <a:endCxn id="62" idx="1"/>
          </p:cNvCxnSpPr>
          <p:nvPr/>
        </p:nvCxnSpPr>
        <p:spPr>
          <a:xfrm>
            <a:off x="2491514" y="5644310"/>
            <a:ext cx="10052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2424395-CC23-43E6-9ED1-9D7DBF64C52A}"/>
              </a:ext>
            </a:extLst>
          </p:cNvPr>
          <p:cNvGrpSpPr/>
          <p:nvPr/>
        </p:nvGrpSpPr>
        <p:grpSpPr>
          <a:xfrm>
            <a:off x="7157018" y="5622768"/>
            <a:ext cx="1652356" cy="773253"/>
            <a:chOff x="5887432" y="1455632"/>
            <a:chExt cx="2096198" cy="980958"/>
          </a:xfrm>
        </p:grpSpPr>
        <p:grpSp>
          <p:nvGrpSpPr>
            <p:cNvPr id="74" name="Group 73">
              <a:extLst>
                <a:ext uri="{FF2B5EF4-FFF2-40B4-BE49-F238E27FC236}">
                  <a16:creationId xmlns:a16="http://schemas.microsoft.com/office/drawing/2014/main" id="{678DD1C1-08F2-4526-BD30-3997E137ED45}"/>
                </a:ext>
              </a:extLst>
            </p:cNvPr>
            <p:cNvGrpSpPr/>
            <p:nvPr/>
          </p:nvGrpSpPr>
          <p:grpSpPr>
            <a:xfrm>
              <a:off x="5887432" y="1455632"/>
              <a:ext cx="2096198" cy="980958"/>
              <a:chOff x="5887432" y="1455632"/>
              <a:chExt cx="2096198" cy="980958"/>
            </a:xfrm>
          </p:grpSpPr>
          <p:sp>
            <p:nvSpPr>
              <p:cNvPr id="76" name="Field gateway">
                <a:extLst>
                  <a:ext uri="{FF2B5EF4-FFF2-40B4-BE49-F238E27FC236}">
                    <a16:creationId xmlns:a16="http://schemas.microsoft.com/office/drawing/2014/main" id="{D5D2901A-99E0-4137-A075-FA70E04E7D0A}"/>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7" name="Picture 76">
                <a:extLst>
                  <a:ext uri="{FF2B5EF4-FFF2-40B4-BE49-F238E27FC236}">
                    <a16:creationId xmlns:a16="http://schemas.microsoft.com/office/drawing/2014/main" id="{E2D45686-5D95-4354-B442-B8086DC180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5" name="TextBox 74">
              <a:extLst>
                <a:ext uri="{FF2B5EF4-FFF2-40B4-BE49-F238E27FC236}">
                  <a16:creationId xmlns:a16="http://schemas.microsoft.com/office/drawing/2014/main" id="{32738837-FAA5-457C-82EC-FAEEA8789F46}"/>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8" name="Straight Arrow Connector 77">
            <a:extLst>
              <a:ext uri="{FF2B5EF4-FFF2-40B4-BE49-F238E27FC236}">
                <a16:creationId xmlns:a16="http://schemas.microsoft.com/office/drawing/2014/main" id="{2ED58C4E-A524-42FE-9784-FB8A396EE94B}"/>
              </a:ext>
            </a:extLst>
          </p:cNvPr>
          <p:cNvCxnSpPr>
            <a:cxnSpLocks/>
            <a:stCxn id="76"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D3FA6C9-3467-4709-8672-6F21A8226CD2}"/>
              </a:ext>
            </a:extLst>
          </p:cNvPr>
          <p:cNvCxnSpPr>
            <a:stCxn id="76"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738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12700" cap="flat" cmpd="sng" algn="ctr">
              <a:solidFill>
                <a:srgbClr val="0072C6">
                  <a:alpha val="48000"/>
                </a:srgbClr>
              </a:solidFill>
              <a:prstDash val="sysDash"/>
              <a:miter lim="800000"/>
            </a:ln>
            <a:effectLst/>
          </p:spPr>
        </p:cxnSp>
      </p:grpSp>
      <p:sp>
        <p:nvSpPr>
          <p:cNvPr id="150" name="Rectangle 149">
            <a:extLst>
              <a:ext uri="{FF2B5EF4-FFF2-40B4-BE49-F238E27FC236}">
                <a16:creationId xmlns:a16="http://schemas.microsoft.com/office/drawing/2014/main" id="{815383A6-9512-4FFD-901C-3752C5C304BB}"/>
              </a:ext>
            </a:extLst>
          </p:cNvPr>
          <p:cNvSpPr/>
          <p:nvPr/>
        </p:nvSpPr>
        <p:spPr>
          <a:xfrm>
            <a:off x="3551035" y="3580604"/>
            <a:ext cx="104775"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31700C7-571E-43DC-9421-4219A53F4265}"/>
              </a:ext>
            </a:extLst>
          </p:cNvPr>
          <p:cNvSpPr/>
          <p:nvPr/>
        </p:nvSpPr>
        <p:spPr>
          <a:xfrm>
            <a:off x="7256234" y="3580605"/>
            <a:ext cx="10478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2B50465-5C60-4C00-8775-B440AE0632E3}"/>
              </a:ext>
            </a:extLst>
          </p:cNvPr>
          <p:cNvSpPr/>
          <p:nvPr/>
        </p:nvSpPr>
        <p:spPr>
          <a:xfrm>
            <a:off x="7403857" y="3580604"/>
            <a:ext cx="10485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9BE4A2-C98D-4016-B6CC-03BD6A389A12}"/>
              </a:ext>
            </a:extLst>
          </p:cNvPr>
          <p:cNvSpPr/>
          <p:nvPr/>
        </p:nvSpPr>
        <p:spPr>
          <a:xfrm>
            <a:off x="7551522" y="3580604"/>
            <a:ext cx="104803"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6847E59-7642-42BF-BF6B-E88849192FDD}"/>
              </a:ext>
            </a:extLst>
          </p:cNvPr>
          <p:cNvSpPr/>
          <p:nvPr/>
        </p:nvSpPr>
        <p:spPr>
          <a:xfrm>
            <a:off x="7699131" y="3580604"/>
            <a:ext cx="107226"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6550014-5102-4266-AA3B-FE2BDE3DD0DF}"/>
              </a:ext>
            </a:extLst>
          </p:cNvPr>
          <p:cNvSpPr/>
          <p:nvPr/>
        </p:nvSpPr>
        <p:spPr>
          <a:xfrm>
            <a:off x="7846770" y="3580604"/>
            <a:ext cx="100082"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97C27C7-87BA-451F-9E19-13D9B7BA82FE}"/>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randombar(horizontal)">
                                      <p:cBhvr>
                                        <p:cTn id="12" dur="500"/>
                                        <p:tgtEl>
                                          <p:spTgt spid="15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randombar(horizontal)">
                                      <p:cBhvr>
                                        <p:cTn id="16" dur="500"/>
                                        <p:tgtEl>
                                          <p:spTgt spid="152"/>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randombar(horizontal)">
                                      <p:cBhvr>
                                        <p:cTn id="20" dur="500"/>
                                        <p:tgtEl>
                                          <p:spTgt spid="15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randombar(horizontal)">
                                      <p:cBhvr>
                                        <p:cTn id="24" dur="500"/>
                                        <p:tgtEl>
                                          <p:spTgt spid="154"/>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randombar(horizontal)">
                                      <p:cBhvr>
                                        <p:cTn id="28" dur="500"/>
                                        <p:tgtEl>
                                          <p:spTgt spid="155"/>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randombar(horizontal)">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71" name="Rectangle 70">
            <a:extLst>
              <a:ext uri="{FF2B5EF4-FFF2-40B4-BE49-F238E27FC236}">
                <a16:creationId xmlns:a16="http://schemas.microsoft.com/office/drawing/2014/main" id="{F12015C8-7B3E-4F8B-8F7F-DF7970ABACC4}"/>
              </a:ext>
            </a:extLst>
          </p:cNvPr>
          <p:cNvSpPr/>
          <p:nvPr/>
        </p:nvSpPr>
        <p:spPr bwMode="auto">
          <a:xfrm>
            <a:off x="7805379" y="4203967"/>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4100" name="Group 4099">
            <a:extLst>
              <a:ext uri="{FF2B5EF4-FFF2-40B4-BE49-F238E27FC236}">
                <a16:creationId xmlns:a16="http://schemas.microsoft.com/office/drawing/2014/main" id="{73846C98-A4FC-485A-A05B-88D299AE6E87}"/>
              </a:ext>
            </a:extLst>
          </p:cNvPr>
          <p:cNvGrpSpPr/>
          <p:nvPr/>
        </p:nvGrpSpPr>
        <p:grpSpPr>
          <a:xfrm>
            <a:off x="4389066" y="3295524"/>
            <a:ext cx="1242302" cy="3303387"/>
            <a:chOff x="4389066" y="3295524"/>
            <a:chExt cx="1242302" cy="3303387"/>
          </a:xfrm>
        </p:grpSpPr>
        <p:sp>
          <p:nvSpPr>
            <p:cNvPr id="74" name="IoT">
              <a:extLst>
                <a:ext uri="{FF2B5EF4-FFF2-40B4-BE49-F238E27FC236}">
                  <a16:creationId xmlns:a16="http://schemas.microsoft.com/office/drawing/2014/main" id="{9A494B5A-DEB1-4F4B-8498-F25113AEC12D}"/>
                </a:ext>
              </a:extLst>
            </p:cNvPr>
            <p:cNvSpPr/>
            <p:nvPr/>
          </p:nvSpPr>
          <p:spPr>
            <a:xfrm>
              <a:off x="4389066" y="3295524"/>
              <a:ext cx="1242302" cy="330338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75" name="Picture 74">
              <a:extLst>
                <a:ext uri="{FF2B5EF4-FFF2-40B4-BE49-F238E27FC236}">
                  <a16:creationId xmlns:a16="http://schemas.microsoft.com/office/drawing/2014/main" id="{2791FE47-E9FC-4F91-84D6-E8E932EB5750}"/>
                </a:ext>
              </a:extLst>
            </p:cNvPr>
            <p:cNvPicPr>
              <a:picLocks noChangeAspect="1"/>
            </p:cNvPicPr>
            <p:nvPr/>
          </p:nvPicPr>
          <p:blipFill>
            <a:blip r:embed="rId6"/>
            <a:stretch>
              <a:fillRect/>
            </a:stretch>
          </p:blipFill>
          <p:spPr>
            <a:xfrm>
              <a:off x="5331888" y="3351255"/>
              <a:ext cx="235815" cy="193566"/>
            </a:xfrm>
            <a:prstGeom prst="rect">
              <a:avLst/>
            </a:prstGeom>
          </p:spPr>
        </p:pic>
      </p:grpSp>
      <p:sp>
        <p:nvSpPr>
          <p:cNvPr id="77" name="IoT">
            <a:extLst>
              <a:ext uri="{FF2B5EF4-FFF2-40B4-BE49-F238E27FC236}">
                <a16:creationId xmlns:a16="http://schemas.microsoft.com/office/drawing/2014/main" id="{57FD0963-5703-442B-8EF9-731CAC0F7F36}"/>
              </a:ext>
            </a:extLst>
          </p:cNvPr>
          <p:cNvSpPr/>
          <p:nvPr/>
        </p:nvSpPr>
        <p:spPr>
          <a:xfrm>
            <a:off x="9376951" y="2899630"/>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9376951" y="3295524"/>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7"/>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9377259" y="4434112"/>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8"/>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8"/>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cxnSp>
        <p:nvCxnSpPr>
          <p:cNvPr id="86" name="Connector: Elbow 85">
            <a:extLst>
              <a:ext uri="{FF2B5EF4-FFF2-40B4-BE49-F238E27FC236}">
                <a16:creationId xmlns:a16="http://schemas.microsoft.com/office/drawing/2014/main" id="{3DA2B686-B282-4B93-AC0B-7AA9C7891408}"/>
              </a:ext>
            </a:extLst>
          </p:cNvPr>
          <p:cNvCxnSpPr>
            <a:cxnSpLocks/>
            <a:stCxn id="109" idx="1"/>
            <a:endCxn id="121" idx="3"/>
          </p:cNvCxnSpPr>
          <p:nvPr/>
        </p:nvCxnSpPr>
        <p:spPr>
          <a:xfrm rot="10800000" flipV="1">
            <a:off x="5631367" y="4233327"/>
            <a:ext cx="2086172" cy="1057263"/>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99" name="Group 4098">
            <a:extLst>
              <a:ext uri="{FF2B5EF4-FFF2-40B4-BE49-F238E27FC236}">
                <a16:creationId xmlns:a16="http://schemas.microsoft.com/office/drawing/2014/main" id="{0C85B8A0-6B5B-4431-9E38-E8C1DFF5C5A8}"/>
              </a:ext>
            </a:extLst>
          </p:cNvPr>
          <p:cNvGrpSpPr/>
          <p:nvPr/>
        </p:nvGrpSpPr>
        <p:grpSpPr>
          <a:xfrm>
            <a:off x="2104425" y="4299696"/>
            <a:ext cx="1098801" cy="1019581"/>
            <a:chOff x="2104425" y="4299696"/>
            <a:chExt cx="1098801" cy="1019581"/>
          </a:xfrm>
        </p:grpSpPr>
        <p:sp>
          <p:nvSpPr>
            <p:cNvPr id="89" name="Field gateway">
              <a:extLst>
                <a:ext uri="{FF2B5EF4-FFF2-40B4-BE49-F238E27FC236}">
                  <a16:creationId xmlns:a16="http://schemas.microsoft.com/office/drawing/2014/main" id="{2C3F4EBE-AEA4-4486-B6E7-FCD5CA3D70AF}"/>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Forecasting</a:t>
              </a:r>
            </a:p>
          </p:txBody>
        </p:sp>
        <p:pic>
          <p:nvPicPr>
            <p:cNvPr id="90" name="Picture 89">
              <a:extLst>
                <a:ext uri="{FF2B5EF4-FFF2-40B4-BE49-F238E27FC236}">
                  <a16:creationId xmlns:a16="http://schemas.microsoft.com/office/drawing/2014/main" id="{5BE220C4-CA67-41CC-AD09-0B25EC738AE0}"/>
                </a:ext>
              </a:extLst>
            </p:cNvPr>
            <p:cNvPicPr>
              <a:picLocks noChangeAspect="1"/>
            </p:cNvPicPr>
            <p:nvPr/>
          </p:nvPicPr>
          <p:blipFill>
            <a:blip r:embed="rId9"/>
            <a:stretch>
              <a:fillRect/>
            </a:stretch>
          </p:blipFill>
          <p:spPr>
            <a:xfrm>
              <a:off x="2472772" y="4571609"/>
              <a:ext cx="368151" cy="375917"/>
            </a:xfrm>
            <a:prstGeom prst="rect">
              <a:avLst/>
            </a:prstGeom>
          </p:spPr>
        </p:pic>
      </p:grpSp>
      <p:cxnSp>
        <p:nvCxnSpPr>
          <p:cNvPr id="91" name="Connector: Elbow 90">
            <a:extLst>
              <a:ext uri="{FF2B5EF4-FFF2-40B4-BE49-F238E27FC236}">
                <a16:creationId xmlns:a16="http://schemas.microsoft.com/office/drawing/2014/main" id="{4E28B5E5-968B-4E63-A810-164A50CE9F2A}"/>
              </a:ext>
            </a:extLst>
          </p:cNvPr>
          <p:cNvCxnSpPr>
            <a:cxnSpLocks/>
            <a:stCxn id="89" idx="0"/>
            <a:endCxn id="118" idx="1"/>
          </p:cNvCxnSpPr>
          <p:nvPr/>
        </p:nvCxnSpPr>
        <p:spPr>
          <a:xfrm rot="5400000" flipH="1" flipV="1">
            <a:off x="3420946" y="3331576"/>
            <a:ext cx="200999" cy="1735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C71E89F-824D-4612-801A-09039592B369}"/>
              </a:ext>
            </a:extLst>
          </p:cNvPr>
          <p:cNvCxnSpPr>
            <a:cxnSpLocks/>
            <a:stCxn id="118" idx="3"/>
            <a:endCxn id="110" idx="1"/>
          </p:cNvCxnSpPr>
          <p:nvPr/>
        </p:nvCxnSpPr>
        <p:spPr>
          <a:xfrm>
            <a:off x="5631367" y="4098696"/>
            <a:ext cx="2086172" cy="32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B2C87C32-F9F6-41A4-831D-147926EF7CC4}"/>
              </a:ext>
            </a:extLst>
          </p:cNvPr>
          <p:cNvGrpSpPr/>
          <p:nvPr/>
        </p:nvGrpSpPr>
        <p:grpSpPr>
          <a:xfrm>
            <a:off x="7711911" y="4853961"/>
            <a:ext cx="1424575" cy="406265"/>
            <a:chOff x="5841409" y="4160616"/>
            <a:chExt cx="1807232" cy="515392"/>
          </a:xfrm>
        </p:grpSpPr>
        <p:sp>
          <p:nvSpPr>
            <p:cNvPr id="101" name="Field gateway">
              <a:extLst>
                <a:ext uri="{FF2B5EF4-FFF2-40B4-BE49-F238E27FC236}">
                  <a16:creationId xmlns:a16="http://schemas.microsoft.com/office/drawing/2014/main" id="{C5E0BFA3-7030-4E9C-A1A8-D764DBAAE53E}"/>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02" name="TextBox 101">
              <a:extLst>
                <a:ext uri="{FF2B5EF4-FFF2-40B4-BE49-F238E27FC236}">
                  <a16:creationId xmlns:a16="http://schemas.microsoft.com/office/drawing/2014/main" id="{13E8D08C-015E-4F92-B441-6D5E87AB1087}"/>
                </a:ext>
              </a:extLst>
            </p:cNvPr>
            <p:cNvSpPr txBox="1"/>
            <p:nvPr/>
          </p:nvSpPr>
          <p:spPr>
            <a:xfrm>
              <a:off x="6103471" y="4160616"/>
              <a:ext cx="154517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03" name="Picture 102">
              <a:extLst>
                <a:ext uri="{FF2B5EF4-FFF2-40B4-BE49-F238E27FC236}">
                  <a16:creationId xmlns:a16="http://schemas.microsoft.com/office/drawing/2014/main" id="{74E5FAF2-5519-4B78-A155-5B9E2C042CDA}"/>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3" name="Group 12">
            <a:extLst>
              <a:ext uri="{FF2B5EF4-FFF2-40B4-BE49-F238E27FC236}">
                <a16:creationId xmlns:a16="http://schemas.microsoft.com/office/drawing/2014/main" id="{0FEE4D21-49E1-44B5-A300-C51F04DF57E4}"/>
              </a:ext>
            </a:extLst>
          </p:cNvPr>
          <p:cNvGrpSpPr/>
          <p:nvPr/>
        </p:nvGrpSpPr>
        <p:grpSpPr>
          <a:xfrm>
            <a:off x="7711911" y="5475298"/>
            <a:ext cx="1323163" cy="1055514"/>
            <a:chOff x="7711911" y="5475298"/>
            <a:chExt cx="1323163" cy="1055514"/>
          </a:xfrm>
        </p:grpSpPr>
        <p:sp>
          <p:nvSpPr>
            <p:cNvPr id="96" name="Field gateway">
              <a:extLst>
                <a:ext uri="{FF2B5EF4-FFF2-40B4-BE49-F238E27FC236}">
                  <a16:creationId xmlns:a16="http://schemas.microsoft.com/office/drawing/2014/main" id="{84CB5379-1972-48A0-8423-4F748C33CDE7}"/>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97" name="Picture 96">
              <a:extLst>
                <a:ext uri="{FF2B5EF4-FFF2-40B4-BE49-F238E27FC236}">
                  <a16:creationId xmlns:a16="http://schemas.microsoft.com/office/drawing/2014/main" id="{D5B183A7-2B6F-4385-9EA9-BDB4D65ABBD0}"/>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98" name="Straight Arrow Connector 97">
            <a:extLst>
              <a:ext uri="{FF2B5EF4-FFF2-40B4-BE49-F238E27FC236}">
                <a16:creationId xmlns:a16="http://schemas.microsoft.com/office/drawing/2014/main" id="{7FBD1D23-04F9-47D5-AE78-620E2C2B5E58}"/>
              </a:ext>
            </a:extLst>
          </p:cNvPr>
          <p:cNvCxnSpPr>
            <a:cxnSpLocks/>
            <a:stCxn id="96" idx="3"/>
          </p:cNvCxnSpPr>
          <p:nvPr/>
        </p:nvCxnSpPr>
        <p:spPr>
          <a:xfrm>
            <a:off x="9035074" y="6003055"/>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20FBC96-66A5-4DCA-948A-66D872D05B08}"/>
              </a:ext>
            </a:extLst>
          </p:cNvPr>
          <p:cNvCxnSpPr>
            <a:cxnSpLocks/>
            <a:endCxn id="96" idx="0"/>
          </p:cNvCxnSpPr>
          <p:nvPr/>
        </p:nvCxnSpPr>
        <p:spPr>
          <a:xfrm flipH="1">
            <a:off x="8373493" y="5204531"/>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EA58384-44BB-4567-8013-7F4D0D4CAEDA}"/>
              </a:ext>
            </a:extLst>
          </p:cNvPr>
          <p:cNvCxnSpPr>
            <a:cxnSpLocks/>
          </p:cNvCxnSpPr>
          <p:nvPr/>
        </p:nvCxnSpPr>
        <p:spPr>
          <a:xfrm flipH="1">
            <a:off x="8370010" y="4331660"/>
            <a:ext cx="3483" cy="525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823FA6C-1E07-4B8C-B5CB-4A4085B6D3C5}"/>
              </a:ext>
            </a:extLst>
          </p:cNvPr>
          <p:cNvSpPr/>
          <p:nvPr/>
        </p:nvSpPr>
        <p:spPr bwMode="auto">
          <a:xfrm>
            <a:off x="7721294" y="3753328"/>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06" name="Group 105">
            <a:extLst>
              <a:ext uri="{FF2B5EF4-FFF2-40B4-BE49-F238E27FC236}">
                <a16:creationId xmlns:a16="http://schemas.microsoft.com/office/drawing/2014/main" id="{EEAC18FE-7C41-4EA6-9DB9-507BE280654A}"/>
              </a:ext>
            </a:extLst>
          </p:cNvPr>
          <p:cNvGrpSpPr/>
          <p:nvPr/>
        </p:nvGrpSpPr>
        <p:grpSpPr>
          <a:xfrm>
            <a:off x="7723955" y="3049842"/>
            <a:ext cx="1323163" cy="404821"/>
            <a:chOff x="8879884" y="3465983"/>
            <a:chExt cx="1678579" cy="513560"/>
          </a:xfrm>
        </p:grpSpPr>
        <p:sp>
          <p:nvSpPr>
            <p:cNvPr id="114" name="Field gateway">
              <a:extLst>
                <a:ext uri="{FF2B5EF4-FFF2-40B4-BE49-F238E27FC236}">
                  <a16:creationId xmlns:a16="http://schemas.microsoft.com/office/drawing/2014/main" id="{70818797-AC60-4E4A-82F2-7A2AB1A4739A}"/>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5" name="TextBox 114">
              <a:extLst>
                <a:ext uri="{FF2B5EF4-FFF2-40B4-BE49-F238E27FC236}">
                  <a16:creationId xmlns:a16="http://schemas.microsoft.com/office/drawing/2014/main" id="{7CE7A53F-0ADC-48A1-87F3-EF71A81385C2}"/>
                </a:ext>
              </a:extLst>
            </p:cNvPr>
            <p:cNvSpPr txBox="1"/>
            <p:nvPr/>
          </p:nvSpPr>
          <p:spPr>
            <a:xfrm>
              <a:off x="9103780" y="3481721"/>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16" name="Picture 115">
              <a:extLst>
                <a:ext uri="{FF2B5EF4-FFF2-40B4-BE49-F238E27FC236}">
                  <a16:creationId xmlns:a16="http://schemas.microsoft.com/office/drawing/2014/main" id="{2741D69A-B3C5-4785-9706-2C671D30E570}"/>
                </a:ext>
              </a:extLst>
            </p:cNvPr>
            <p:cNvPicPr>
              <a:picLocks noChangeAspect="1"/>
            </p:cNvPicPr>
            <p:nvPr/>
          </p:nvPicPr>
          <p:blipFill>
            <a:blip r:embed="rId12"/>
            <a:stretch>
              <a:fillRect/>
            </a:stretch>
          </p:blipFill>
          <p:spPr>
            <a:xfrm>
              <a:off x="8928592" y="3529287"/>
              <a:ext cx="302960" cy="298010"/>
            </a:xfrm>
            <a:prstGeom prst="rect">
              <a:avLst/>
            </a:prstGeom>
          </p:spPr>
        </p:pic>
      </p:grpSp>
      <p:cxnSp>
        <p:nvCxnSpPr>
          <p:cNvPr id="107" name="Straight Arrow Connector 106">
            <a:extLst>
              <a:ext uri="{FF2B5EF4-FFF2-40B4-BE49-F238E27FC236}">
                <a16:creationId xmlns:a16="http://schemas.microsoft.com/office/drawing/2014/main" id="{88D20232-409D-4DB7-A833-944B43CC9BD4}"/>
              </a:ext>
            </a:extLst>
          </p:cNvPr>
          <p:cNvCxnSpPr>
            <a:cxnSpLocks/>
          </p:cNvCxnSpPr>
          <p:nvPr/>
        </p:nvCxnSpPr>
        <p:spPr>
          <a:xfrm flipH="1">
            <a:off x="8364065" y="3373379"/>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9035073" y="3237328"/>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8B1599E-A503-4940-AF63-7164C1E01A55}"/>
              </a:ext>
            </a:extLst>
          </p:cNvPr>
          <p:cNvSpPr/>
          <p:nvPr/>
        </p:nvSpPr>
        <p:spPr bwMode="auto">
          <a:xfrm>
            <a:off x="7717539" y="4182003"/>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0" name="Rectangle 109">
            <a:extLst>
              <a:ext uri="{FF2B5EF4-FFF2-40B4-BE49-F238E27FC236}">
                <a16:creationId xmlns:a16="http://schemas.microsoft.com/office/drawing/2014/main" id="{1C62B2DB-61F0-4458-BA41-0993151F30DD}"/>
              </a:ext>
            </a:extLst>
          </p:cNvPr>
          <p:cNvSpPr/>
          <p:nvPr/>
        </p:nvSpPr>
        <p:spPr bwMode="auto">
          <a:xfrm>
            <a:off x="7717539" y="4050630"/>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1" name="Field gateway">
            <a:extLst>
              <a:ext uri="{FF2B5EF4-FFF2-40B4-BE49-F238E27FC236}">
                <a16:creationId xmlns:a16="http://schemas.microsoft.com/office/drawing/2014/main" id="{AC8E159A-CC54-4207-815B-FA1326038BB9}"/>
              </a:ext>
            </a:extLst>
          </p:cNvPr>
          <p:cNvSpPr/>
          <p:nvPr/>
        </p:nvSpPr>
        <p:spPr>
          <a:xfrm>
            <a:off x="7711911" y="3651571"/>
            <a:ext cx="1323163" cy="67634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2" name="TextBox 111">
            <a:extLst>
              <a:ext uri="{FF2B5EF4-FFF2-40B4-BE49-F238E27FC236}">
                <a16:creationId xmlns:a16="http://schemas.microsoft.com/office/drawing/2014/main" id="{D2851A7B-6290-413F-83CB-57AC54713FBA}"/>
              </a:ext>
            </a:extLst>
          </p:cNvPr>
          <p:cNvSpPr txBox="1"/>
          <p:nvPr/>
        </p:nvSpPr>
        <p:spPr>
          <a:xfrm>
            <a:off x="7944766" y="3804653"/>
            <a:ext cx="1037601" cy="406265"/>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13" name="Picture 112">
            <a:extLst>
              <a:ext uri="{FF2B5EF4-FFF2-40B4-BE49-F238E27FC236}">
                <a16:creationId xmlns:a16="http://schemas.microsoft.com/office/drawing/2014/main" id="{8034A299-CA33-49D1-887C-D8D0C4D87C5C}"/>
              </a:ext>
            </a:extLst>
          </p:cNvPr>
          <p:cNvPicPr>
            <a:picLocks noChangeAspect="1"/>
          </p:cNvPicPr>
          <p:nvPr/>
        </p:nvPicPr>
        <p:blipFill>
          <a:blip r:embed="rId13"/>
          <a:stretch>
            <a:fillRect/>
          </a:stretch>
        </p:blipFill>
        <p:spPr>
          <a:xfrm>
            <a:off x="7757058" y="3883663"/>
            <a:ext cx="294044" cy="211043"/>
          </a:xfrm>
          <a:prstGeom prst="rect">
            <a:avLst/>
          </a:prstGeom>
        </p:spPr>
      </p:pic>
      <p:sp>
        <p:nvSpPr>
          <p:cNvPr id="118" name="Rectangle 117">
            <a:extLst>
              <a:ext uri="{FF2B5EF4-FFF2-40B4-BE49-F238E27FC236}">
                <a16:creationId xmlns:a16="http://schemas.microsoft.com/office/drawing/2014/main" id="{D95AA8D3-B68F-4A93-8437-F8BD6165972C}"/>
              </a:ext>
            </a:extLst>
          </p:cNvPr>
          <p:cNvSpPr/>
          <p:nvPr/>
        </p:nvSpPr>
        <p:spPr bwMode="auto">
          <a:xfrm>
            <a:off x="4389066" y="3788967"/>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19" name="Picture 118">
            <a:extLst>
              <a:ext uri="{FF2B5EF4-FFF2-40B4-BE49-F238E27FC236}">
                <a16:creationId xmlns:a16="http://schemas.microsoft.com/office/drawing/2014/main" id="{6BC574E6-CDCA-4553-8212-11CC4D815A4A}"/>
              </a:ext>
            </a:extLst>
          </p:cNvPr>
          <p:cNvPicPr>
            <a:picLocks noChangeAspect="1"/>
          </p:cNvPicPr>
          <p:nvPr/>
        </p:nvPicPr>
        <p:blipFill>
          <a:blip r:embed="rId14"/>
          <a:stretch>
            <a:fillRect/>
          </a:stretch>
        </p:blipFill>
        <p:spPr>
          <a:xfrm>
            <a:off x="4791752" y="3896311"/>
            <a:ext cx="401966" cy="401966"/>
          </a:xfrm>
          <a:prstGeom prst="rect">
            <a:avLst/>
          </a:prstGeom>
        </p:spPr>
      </p:pic>
      <p:sp>
        <p:nvSpPr>
          <p:cNvPr id="121" name="Rectangle 120">
            <a:extLst>
              <a:ext uri="{FF2B5EF4-FFF2-40B4-BE49-F238E27FC236}">
                <a16:creationId xmlns:a16="http://schemas.microsoft.com/office/drawing/2014/main" id="{F9BD5D07-B582-4436-A7BE-B88BDCF2EA38}"/>
              </a:ext>
            </a:extLst>
          </p:cNvPr>
          <p:cNvSpPr/>
          <p:nvPr/>
        </p:nvSpPr>
        <p:spPr bwMode="auto">
          <a:xfrm>
            <a:off x="4389066" y="4980861"/>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22" name="Picture 121">
            <a:extLst>
              <a:ext uri="{FF2B5EF4-FFF2-40B4-BE49-F238E27FC236}">
                <a16:creationId xmlns:a16="http://schemas.microsoft.com/office/drawing/2014/main" id="{CA0BD340-FB58-4A33-A4D7-039B2B574C69}"/>
              </a:ext>
            </a:extLst>
          </p:cNvPr>
          <p:cNvPicPr>
            <a:picLocks noChangeAspect="1"/>
          </p:cNvPicPr>
          <p:nvPr/>
        </p:nvPicPr>
        <p:blipFill>
          <a:blip r:embed="rId15"/>
          <a:stretch>
            <a:fillRect/>
          </a:stretch>
        </p:blipFill>
        <p:spPr>
          <a:xfrm>
            <a:off x="4786908" y="5084635"/>
            <a:ext cx="401966" cy="401966"/>
          </a:xfrm>
          <a:prstGeom prst="rect">
            <a:avLst/>
          </a:prstGeom>
        </p:spPr>
      </p:pic>
      <p:cxnSp>
        <p:nvCxnSpPr>
          <p:cNvPr id="125" name="Connector: Elbow 124">
            <a:extLst>
              <a:ext uri="{FF2B5EF4-FFF2-40B4-BE49-F238E27FC236}">
                <a16:creationId xmlns:a16="http://schemas.microsoft.com/office/drawing/2014/main" id="{D52A58BE-A4BB-43EB-B4C3-3FF1A493A4FC}"/>
              </a:ext>
            </a:extLst>
          </p:cNvPr>
          <p:cNvCxnSpPr>
            <a:cxnSpLocks/>
            <a:stCxn id="139" idx="2"/>
            <a:endCxn id="105" idx="1"/>
          </p:cNvCxnSpPr>
          <p:nvPr/>
        </p:nvCxnSpPr>
        <p:spPr>
          <a:xfrm rot="16200000" flipH="1">
            <a:off x="6952098" y="3035456"/>
            <a:ext cx="473239" cy="1065153"/>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4EFF2FEB-B71F-4A3C-8BEC-4BE41335AD7D}"/>
              </a:ext>
            </a:extLst>
          </p:cNvPr>
          <p:cNvCxnSpPr>
            <a:stCxn id="121" idx="1"/>
          </p:cNvCxnSpPr>
          <p:nvPr/>
        </p:nvCxnSpPr>
        <p:spPr>
          <a:xfrm rot="10800000">
            <a:off x="3250741" y="4798442"/>
            <a:ext cx="1138325" cy="4921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A6E51B-3834-4B6E-8DFA-4DBA8C3545EB}"/>
              </a:ext>
            </a:extLst>
          </p:cNvPr>
          <p:cNvGrpSpPr/>
          <p:nvPr/>
        </p:nvGrpSpPr>
        <p:grpSpPr>
          <a:xfrm>
            <a:off x="1438889" y="5319277"/>
            <a:ext cx="2504408" cy="1208835"/>
            <a:chOff x="1438889" y="5319277"/>
            <a:chExt cx="2504408" cy="1208835"/>
          </a:xfrm>
        </p:grpSpPr>
        <p:cxnSp>
          <p:nvCxnSpPr>
            <p:cNvPr id="123" name="Connector: Elbow 122">
              <a:extLst>
                <a:ext uri="{FF2B5EF4-FFF2-40B4-BE49-F238E27FC236}">
                  <a16:creationId xmlns:a16="http://schemas.microsoft.com/office/drawing/2014/main" id="{888C002B-5AB7-4C48-9287-EE67549F1D84}"/>
                </a:ext>
              </a:extLst>
            </p:cNvPr>
            <p:cNvCxnSpPr>
              <a:cxnSpLocks/>
              <a:stCxn id="133" idx="0"/>
              <a:endCxn id="89" idx="2"/>
            </p:cNvCxnSpPr>
            <p:nvPr/>
          </p:nvCxnSpPr>
          <p:spPr>
            <a:xfrm rot="16200000" flipV="1">
              <a:off x="2788831" y="5184271"/>
              <a:ext cx="470060" cy="7400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C26A341B-F894-41D8-8A08-00EE90473AF5}"/>
                </a:ext>
              </a:extLst>
            </p:cNvPr>
            <p:cNvCxnSpPr>
              <a:cxnSpLocks/>
              <a:stCxn id="130" idx="0"/>
              <a:endCxn id="89" idx="2"/>
            </p:cNvCxnSpPr>
            <p:nvPr/>
          </p:nvCxnSpPr>
          <p:spPr>
            <a:xfrm rot="5400000" flipH="1" flipV="1">
              <a:off x="2086027" y="5221539"/>
              <a:ext cx="470060" cy="6655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1FA124-F279-4C2B-B8B4-DA86EEAB1FE2}"/>
                </a:ext>
              </a:extLst>
            </p:cNvPr>
            <p:cNvGrpSpPr/>
            <p:nvPr/>
          </p:nvGrpSpPr>
          <p:grpSpPr>
            <a:xfrm>
              <a:off x="2844497" y="5789337"/>
              <a:ext cx="1098800" cy="738775"/>
              <a:chOff x="2271485" y="5554740"/>
              <a:chExt cx="1393951" cy="937219"/>
            </a:xfrm>
          </p:grpSpPr>
          <p:sp>
            <p:nvSpPr>
              <p:cNvPr id="133" name="Field gateway">
                <a:extLst>
                  <a:ext uri="{FF2B5EF4-FFF2-40B4-BE49-F238E27FC236}">
                    <a16:creationId xmlns:a16="http://schemas.microsoft.com/office/drawing/2014/main" id="{ACF084AB-9E39-47DD-88F0-97D1BBE2D187}"/>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134" name="Picture 133">
                <a:extLst>
                  <a:ext uri="{FF2B5EF4-FFF2-40B4-BE49-F238E27FC236}">
                    <a16:creationId xmlns:a16="http://schemas.microsoft.com/office/drawing/2014/main" id="{CA0D20A6-9A32-4AEA-9791-3D0FA9BFF382}"/>
                  </a:ext>
                </a:extLst>
              </p:cNvPr>
              <p:cNvPicPr>
                <a:picLocks noChangeAspect="1"/>
              </p:cNvPicPr>
              <p:nvPr/>
            </p:nvPicPr>
            <p:blipFill>
              <a:blip r:embed="rId16"/>
              <a:stretch>
                <a:fillRect/>
              </a:stretch>
            </p:blipFill>
            <p:spPr>
              <a:xfrm>
                <a:off x="2652028" y="5650269"/>
                <a:ext cx="632864" cy="565206"/>
              </a:xfrm>
              <a:prstGeom prst="rect">
                <a:avLst/>
              </a:prstGeom>
            </p:spPr>
          </p:pic>
        </p:grpSp>
        <p:grpSp>
          <p:nvGrpSpPr>
            <p:cNvPr id="129" name="Group 128">
              <a:extLst>
                <a:ext uri="{FF2B5EF4-FFF2-40B4-BE49-F238E27FC236}">
                  <a16:creationId xmlns:a16="http://schemas.microsoft.com/office/drawing/2014/main" id="{A4267FE7-905E-44B0-AF71-0BF02B5200AB}"/>
                </a:ext>
              </a:extLst>
            </p:cNvPr>
            <p:cNvGrpSpPr/>
            <p:nvPr/>
          </p:nvGrpSpPr>
          <p:grpSpPr>
            <a:xfrm>
              <a:off x="1438889" y="5789337"/>
              <a:ext cx="1098800" cy="738775"/>
              <a:chOff x="364490" y="5554740"/>
              <a:chExt cx="1393951" cy="937219"/>
            </a:xfrm>
          </p:grpSpPr>
          <p:sp>
            <p:nvSpPr>
              <p:cNvPr id="130" name="Field gateway">
                <a:extLst>
                  <a:ext uri="{FF2B5EF4-FFF2-40B4-BE49-F238E27FC236}">
                    <a16:creationId xmlns:a16="http://schemas.microsoft.com/office/drawing/2014/main" id="{D0808E91-CC78-4F2D-B5B5-915F8B2248C4}"/>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131" name="Picture 130">
                <a:extLst>
                  <a:ext uri="{FF2B5EF4-FFF2-40B4-BE49-F238E27FC236}">
                    <a16:creationId xmlns:a16="http://schemas.microsoft.com/office/drawing/2014/main" id="{41607FE9-E019-45C1-B138-15248EDBC3C3}"/>
                  </a:ext>
                </a:extLst>
              </p:cNvPr>
              <p:cNvPicPr>
                <a:picLocks noChangeAspect="1"/>
              </p:cNvPicPr>
              <p:nvPr/>
            </p:nvPicPr>
            <p:blipFill>
              <a:blip r:embed="rId17"/>
              <a:stretch>
                <a:fillRect/>
              </a:stretch>
            </p:blipFill>
            <p:spPr>
              <a:xfrm>
                <a:off x="995657" y="5659874"/>
                <a:ext cx="497457" cy="492588"/>
              </a:xfrm>
              <a:prstGeom prst="rect">
                <a:avLst/>
              </a:prstGeom>
            </p:spPr>
          </p:pic>
          <p:pic>
            <p:nvPicPr>
              <p:cNvPr id="132" name="Picture 131">
                <a:extLst>
                  <a:ext uri="{FF2B5EF4-FFF2-40B4-BE49-F238E27FC236}">
                    <a16:creationId xmlns:a16="http://schemas.microsoft.com/office/drawing/2014/main" id="{B6C1DBC7-14D0-4477-875C-63A824C1D776}"/>
                  </a:ext>
                </a:extLst>
              </p:cNvPr>
              <p:cNvPicPr>
                <a:picLocks noChangeAspect="1"/>
              </p:cNvPicPr>
              <p:nvPr/>
            </p:nvPicPr>
            <p:blipFill>
              <a:blip r:embed="rId18"/>
              <a:stretch>
                <a:fillRect/>
              </a:stretch>
            </p:blipFill>
            <p:spPr>
              <a:xfrm>
                <a:off x="504769" y="5802496"/>
                <a:ext cx="350610" cy="349966"/>
              </a:xfrm>
              <a:prstGeom prst="rect">
                <a:avLst/>
              </a:prstGeom>
            </p:spPr>
          </p:pic>
        </p:grpSp>
      </p:grpSp>
      <p:grpSp>
        <p:nvGrpSpPr>
          <p:cNvPr id="4097" name="Group 4096">
            <a:extLst>
              <a:ext uri="{FF2B5EF4-FFF2-40B4-BE49-F238E27FC236}">
                <a16:creationId xmlns:a16="http://schemas.microsoft.com/office/drawing/2014/main" id="{D57BDC69-EC74-4339-8A10-607944BEB2FE}"/>
              </a:ext>
            </a:extLst>
          </p:cNvPr>
          <p:cNvGrpSpPr/>
          <p:nvPr/>
        </p:nvGrpSpPr>
        <p:grpSpPr>
          <a:xfrm>
            <a:off x="5829963" y="2558160"/>
            <a:ext cx="1652356" cy="773253"/>
            <a:chOff x="5829963" y="2558160"/>
            <a:chExt cx="1652356" cy="773253"/>
          </a:xfrm>
        </p:grpSpPr>
        <p:grpSp>
          <p:nvGrpSpPr>
            <p:cNvPr id="137" name="Group 136">
              <a:extLst>
                <a:ext uri="{FF2B5EF4-FFF2-40B4-BE49-F238E27FC236}">
                  <a16:creationId xmlns:a16="http://schemas.microsoft.com/office/drawing/2014/main" id="{F91F4598-8582-4F0D-92E6-5D52745E24D6}"/>
                </a:ext>
              </a:extLst>
            </p:cNvPr>
            <p:cNvGrpSpPr/>
            <p:nvPr/>
          </p:nvGrpSpPr>
          <p:grpSpPr>
            <a:xfrm>
              <a:off x="5829963" y="2558160"/>
              <a:ext cx="1652356" cy="773253"/>
              <a:chOff x="5887432" y="1455632"/>
              <a:chExt cx="2096198" cy="980958"/>
            </a:xfrm>
          </p:grpSpPr>
          <p:sp>
            <p:nvSpPr>
              <p:cNvPr id="139" name="Field gateway">
                <a:extLst>
                  <a:ext uri="{FF2B5EF4-FFF2-40B4-BE49-F238E27FC236}">
                    <a16:creationId xmlns:a16="http://schemas.microsoft.com/office/drawing/2014/main" id="{0B5E1676-1255-4E54-A814-870A3C6EFF61}"/>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0" name="Picture 139">
                <a:extLst>
                  <a:ext uri="{FF2B5EF4-FFF2-40B4-BE49-F238E27FC236}">
                    <a16:creationId xmlns:a16="http://schemas.microsoft.com/office/drawing/2014/main" id="{AE279CC5-3837-40E7-83BD-13FB7871A7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8" name="TextBox 137">
              <a:extLst>
                <a:ext uri="{FF2B5EF4-FFF2-40B4-BE49-F238E27FC236}">
                  <a16:creationId xmlns:a16="http://schemas.microsoft.com/office/drawing/2014/main" id="{24919991-4D07-45F6-B533-53008C680076}"/>
                </a:ext>
              </a:extLst>
            </p:cNvPr>
            <p:cNvSpPr txBox="1"/>
            <p:nvPr/>
          </p:nvSpPr>
          <p:spPr>
            <a:xfrm>
              <a:off x="6374284" y="2629055"/>
              <a:ext cx="1023294" cy="51706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4096" name="Group 4095">
            <a:extLst>
              <a:ext uri="{FF2B5EF4-FFF2-40B4-BE49-F238E27FC236}">
                <a16:creationId xmlns:a16="http://schemas.microsoft.com/office/drawing/2014/main" id="{D1623536-C376-49D8-B30E-658CDB3D6F5B}"/>
              </a:ext>
            </a:extLst>
          </p:cNvPr>
          <p:cNvGrpSpPr/>
          <p:nvPr/>
        </p:nvGrpSpPr>
        <p:grpSpPr>
          <a:xfrm>
            <a:off x="2051583" y="2577902"/>
            <a:ext cx="1098801" cy="738775"/>
            <a:chOff x="2051583" y="2577902"/>
            <a:chExt cx="1098801" cy="738775"/>
          </a:xfrm>
        </p:grpSpPr>
        <p:sp>
          <p:nvSpPr>
            <p:cNvPr id="142" name="Field gateway">
              <a:extLst>
                <a:ext uri="{FF2B5EF4-FFF2-40B4-BE49-F238E27FC236}">
                  <a16:creationId xmlns:a16="http://schemas.microsoft.com/office/drawing/2014/main" id="{B5C47897-318F-4861-91F2-38257A3CB48D}"/>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43" name="Picture 142">
              <a:extLst>
                <a:ext uri="{FF2B5EF4-FFF2-40B4-BE49-F238E27FC236}">
                  <a16:creationId xmlns:a16="http://schemas.microsoft.com/office/drawing/2014/main" id="{4B40AE1C-4881-4F12-998A-D9E3D7646793}"/>
                </a:ext>
              </a:extLst>
            </p:cNvPr>
            <p:cNvPicPr>
              <a:picLocks noChangeAspect="1"/>
            </p:cNvPicPr>
            <p:nvPr/>
          </p:nvPicPr>
          <p:blipFill>
            <a:blip r:embed="rId20"/>
            <a:stretch>
              <a:fillRect/>
            </a:stretch>
          </p:blipFill>
          <p:spPr>
            <a:xfrm>
              <a:off x="2342398" y="2679875"/>
              <a:ext cx="435745" cy="435745"/>
            </a:xfrm>
            <a:prstGeom prst="rect">
              <a:avLst/>
            </a:prstGeom>
          </p:spPr>
        </p:pic>
      </p:grpSp>
      <p:cxnSp>
        <p:nvCxnSpPr>
          <p:cNvPr id="144" name="Straight Arrow Connector 143">
            <a:extLst>
              <a:ext uri="{FF2B5EF4-FFF2-40B4-BE49-F238E27FC236}">
                <a16:creationId xmlns:a16="http://schemas.microsoft.com/office/drawing/2014/main" id="{0DF33A00-C9FC-4B35-A969-0E1C72D82A42}"/>
              </a:ext>
            </a:extLst>
          </p:cNvPr>
          <p:cNvCxnSpPr>
            <a:stCxn id="142" idx="3"/>
            <a:endCxn id="139" idx="1"/>
          </p:cNvCxnSpPr>
          <p:nvPr/>
        </p:nvCxnSpPr>
        <p:spPr>
          <a:xfrm flipV="1">
            <a:off x="3150384" y="2944787"/>
            <a:ext cx="2679579" cy="2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01" name="Group 4100">
            <a:extLst>
              <a:ext uri="{FF2B5EF4-FFF2-40B4-BE49-F238E27FC236}">
                <a16:creationId xmlns:a16="http://schemas.microsoft.com/office/drawing/2014/main" id="{91D8CEAF-FEF1-421D-ABBD-0837A52D80ED}"/>
              </a:ext>
            </a:extLst>
          </p:cNvPr>
          <p:cNvGrpSpPr/>
          <p:nvPr/>
        </p:nvGrpSpPr>
        <p:grpSpPr>
          <a:xfrm>
            <a:off x="6320246" y="4845074"/>
            <a:ext cx="1474303" cy="406265"/>
            <a:chOff x="6320246" y="4845074"/>
            <a:chExt cx="1474303" cy="406265"/>
          </a:xfrm>
        </p:grpSpPr>
        <p:sp>
          <p:nvSpPr>
            <p:cNvPr id="147" name="Rectangle 146">
              <a:extLst>
                <a:ext uri="{FF2B5EF4-FFF2-40B4-BE49-F238E27FC236}">
                  <a16:creationId xmlns:a16="http://schemas.microsoft.com/office/drawing/2014/main" id="{73281F45-595A-4C35-94FB-E8FF34CC2C55}"/>
                </a:ext>
              </a:extLst>
            </p:cNvPr>
            <p:cNvSpPr/>
            <p:nvPr/>
          </p:nvSpPr>
          <p:spPr bwMode="auto">
            <a:xfrm>
              <a:off x="6922773" y="4864067"/>
              <a:ext cx="166007" cy="120131"/>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48" name="Group 147">
              <a:extLst>
                <a:ext uri="{FF2B5EF4-FFF2-40B4-BE49-F238E27FC236}">
                  <a16:creationId xmlns:a16="http://schemas.microsoft.com/office/drawing/2014/main" id="{9E69F81F-ECC6-447C-8C5F-8CEBDBB97317}"/>
                </a:ext>
              </a:extLst>
            </p:cNvPr>
            <p:cNvGrpSpPr/>
            <p:nvPr/>
          </p:nvGrpSpPr>
          <p:grpSpPr>
            <a:xfrm>
              <a:off x="6320246" y="4845074"/>
              <a:ext cx="1474303" cy="406265"/>
              <a:chOff x="5841409" y="4160616"/>
              <a:chExt cx="1870317" cy="515392"/>
            </a:xfrm>
          </p:grpSpPr>
          <p:sp>
            <p:nvSpPr>
              <p:cNvPr id="155" name="Field gateway">
                <a:extLst>
                  <a:ext uri="{FF2B5EF4-FFF2-40B4-BE49-F238E27FC236}">
                    <a16:creationId xmlns:a16="http://schemas.microsoft.com/office/drawing/2014/main" id="{17D6F8E5-E2A7-4E5B-AA2C-C97B324E888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56" name="TextBox 155">
                <a:extLst>
                  <a:ext uri="{FF2B5EF4-FFF2-40B4-BE49-F238E27FC236}">
                    <a16:creationId xmlns:a16="http://schemas.microsoft.com/office/drawing/2014/main" id="{16A8B867-E7E6-444B-9917-FA89B232BB06}"/>
                  </a:ext>
                </a:extLst>
              </p:cNvPr>
              <p:cNvSpPr txBox="1"/>
              <p:nvPr/>
            </p:nvSpPr>
            <p:spPr>
              <a:xfrm>
                <a:off x="6074896" y="4160616"/>
                <a:ext cx="163683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Charging controller</a:t>
                </a:r>
                <a:endParaRPr lang="sv-SE" sz="700" dirty="0" err="1">
                  <a:solidFill>
                    <a:prstClr val="white"/>
                  </a:solidFill>
                  <a:latin typeface="Segoe UI Semibold" panose="020B0702040204020203" pitchFamily="34" charset="0"/>
                  <a:cs typeface="Segoe UI" pitchFamily="34" charset="0"/>
                </a:endParaRPr>
              </a:p>
            </p:txBody>
          </p:sp>
          <p:pic>
            <p:nvPicPr>
              <p:cNvPr id="157" name="Picture 156">
                <a:extLst>
                  <a:ext uri="{FF2B5EF4-FFF2-40B4-BE49-F238E27FC236}">
                    <a16:creationId xmlns:a16="http://schemas.microsoft.com/office/drawing/2014/main" id="{B3066A63-37B8-4F15-AF67-343E16251175}"/>
                  </a:ext>
                </a:extLst>
              </p:cNvPr>
              <p:cNvPicPr>
                <a:picLocks noChangeAspect="1"/>
              </p:cNvPicPr>
              <p:nvPr/>
            </p:nvPicPr>
            <p:blipFill>
              <a:blip r:embed="rId10"/>
              <a:stretch>
                <a:fillRect/>
              </a:stretch>
            </p:blipFill>
            <p:spPr>
              <a:xfrm>
                <a:off x="5919158" y="4229900"/>
                <a:ext cx="292293" cy="314353"/>
              </a:xfrm>
              <a:prstGeom prst="rect">
                <a:avLst/>
              </a:prstGeom>
            </p:spPr>
          </p:pic>
        </p:grpSp>
      </p:grpSp>
      <p:cxnSp>
        <p:nvCxnSpPr>
          <p:cNvPr id="150" name="Straight Arrow Connector 149">
            <a:extLst>
              <a:ext uri="{FF2B5EF4-FFF2-40B4-BE49-F238E27FC236}">
                <a16:creationId xmlns:a16="http://schemas.microsoft.com/office/drawing/2014/main" id="{3E647582-D1CE-490D-BF8C-CCC51492DF8D}"/>
              </a:ext>
            </a:extLst>
          </p:cNvPr>
          <p:cNvCxnSpPr>
            <a:cxnSpLocks/>
            <a:endCxn id="149" idx="0"/>
          </p:cNvCxnSpPr>
          <p:nvPr/>
        </p:nvCxnSpPr>
        <p:spPr>
          <a:xfrm flipH="1">
            <a:off x="6981828" y="5195644"/>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142604D-98C5-4753-9BB6-970F0E1459BB}"/>
              </a:ext>
            </a:extLst>
          </p:cNvPr>
          <p:cNvGrpSpPr/>
          <p:nvPr/>
        </p:nvGrpSpPr>
        <p:grpSpPr>
          <a:xfrm>
            <a:off x="6320246" y="5466411"/>
            <a:ext cx="1323163" cy="1055514"/>
            <a:chOff x="6320246" y="5466411"/>
            <a:chExt cx="1323163" cy="1055514"/>
          </a:xfrm>
        </p:grpSpPr>
        <p:sp>
          <p:nvSpPr>
            <p:cNvPr id="149" name="Field gateway">
              <a:extLst>
                <a:ext uri="{FF2B5EF4-FFF2-40B4-BE49-F238E27FC236}">
                  <a16:creationId xmlns:a16="http://schemas.microsoft.com/office/drawing/2014/main" id="{3B4BA02D-2679-4F84-A420-72CED3A34485}"/>
                </a:ext>
              </a:extLst>
            </p:cNvPr>
            <p:cNvSpPr/>
            <p:nvPr/>
          </p:nvSpPr>
          <p:spPr>
            <a:xfrm>
              <a:off x="6320246" y="5466411"/>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Charging</a:t>
              </a:r>
            </a:p>
          </p:txBody>
        </p:sp>
        <p:grpSp>
          <p:nvGrpSpPr>
            <p:cNvPr id="151" name="Group 150">
              <a:extLst>
                <a:ext uri="{FF2B5EF4-FFF2-40B4-BE49-F238E27FC236}">
                  <a16:creationId xmlns:a16="http://schemas.microsoft.com/office/drawing/2014/main" id="{5A62F6E7-8BEB-4895-8532-83BF3A9A2E86}"/>
                </a:ext>
              </a:extLst>
            </p:cNvPr>
            <p:cNvGrpSpPr/>
            <p:nvPr/>
          </p:nvGrpSpPr>
          <p:grpSpPr>
            <a:xfrm>
              <a:off x="6585261" y="5796302"/>
              <a:ext cx="868646" cy="376664"/>
              <a:chOff x="6451402" y="5481375"/>
              <a:chExt cx="1101974" cy="477840"/>
            </a:xfrm>
          </p:grpSpPr>
          <p:pic>
            <p:nvPicPr>
              <p:cNvPr id="153" name="Picture 152">
                <a:extLst>
                  <a:ext uri="{FF2B5EF4-FFF2-40B4-BE49-F238E27FC236}">
                    <a16:creationId xmlns:a16="http://schemas.microsoft.com/office/drawing/2014/main" id="{F4F6BD4A-DBC2-4CBF-99EE-8268ACFA8585}"/>
                  </a:ext>
                </a:extLst>
              </p:cNvPr>
              <p:cNvPicPr>
                <a:picLocks noChangeAspect="1"/>
              </p:cNvPicPr>
              <p:nvPr/>
            </p:nvPicPr>
            <p:blipFill>
              <a:blip r:embed="rId21"/>
              <a:stretch>
                <a:fillRect/>
              </a:stretch>
            </p:blipFill>
            <p:spPr>
              <a:xfrm>
                <a:off x="6451402" y="5481375"/>
                <a:ext cx="515457" cy="477840"/>
              </a:xfrm>
              <a:prstGeom prst="rect">
                <a:avLst/>
              </a:prstGeom>
            </p:spPr>
          </p:pic>
          <p:pic>
            <p:nvPicPr>
              <p:cNvPr id="154" name="Picture 153">
                <a:extLst>
                  <a:ext uri="{FF2B5EF4-FFF2-40B4-BE49-F238E27FC236}">
                    <a16:creationId xmlns:a16="http://schemas.microsoft.com/office/drawing/2014/main" id="{1EA5A797-E746-4CAB-9A3E-731FD49CD887}"/>
                  </a:ext>
                </a:extLst>
              </p:cNvPr>
              <p:cNvPicPr>
                <a:picLocks noChangeAspect="1"/>
              </p:cNvPicPr>
              <p:nvPr/>
            </p:nvPicPr>
            <p:blipFill>
              <a:blip r:embed="rId21"/>
              <a:stretch>
                <a:fillRect/>
              </a:stretch>
            </p:blipFill>
            <p:spPr>
              <a:xfrm>
                <a:off x="7037919" y="5481375"/>
                <a:ext cx="515457" cy="477840"/>
              </a:xfrm>
              <a:prstGeom prst="rect">
                <a:avLst/>
              </a:prstGeom>
            </p:spPr>
          </p:pic>
        </p:grpSp>
      </p:grpSp>
      <p:cxnSp>
        <p:nvCxnSpPr>
          <p:cNvPr id="152" name="Connector: Elbow 151">
            <a:extLst>
              <a:ext uri="{FF2B5EF4-FFF2-40B4-BE49-F238E27FC236}">
                <a16:creationId xmlns:a16="http://schemas.microsoft.com/office/drawing/2014/main" id="{BDEA48CB-B65E-4D5C-8C36-7A152B43426E}"/>
              </a:ext>
            </a:extLst>
          </p:cNvPr>
          <p:cNvCxnSpPr>
            <a:cxnSpLocks/>
            <a:stCxn id="147" idx="0"/>
            <a:endCxn id="71" idx="2"/>
          </p:cNvCxnSpPr>
          <p:nvPr/>
        </p:nvCxnSpPr>
        <p:spPr>
          <a:xfrm rot="5400000" flipH="1" flipV="1">
            <a:off x="7177096" y="4152780"/>
            <a:ext cx="539968" cy="8826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22"/>
          <a:stretch>
            <a:fillRect/>
          </a:stretch>
        </p:blipFill>
        <p:spPr>
          <a:xfrm>
            <a:off x="9892960" y="5581084"/>
            <a:ext cx="303035" cy="567109"/>
          </a:xfrm>
          <a:prstGeom prst="rect">
            <a:avLst/>
          </a:prstGeom>
        </p:spPr>
      </p:pic>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childTnLst>
                          </p:cTn>
                        </p:par>
                        <p:par>
                          <p:cTn id="80" fill="hold">
                            <p:stCondLst>
                              <p:cond delay="3500"/>
                            </p:stCondLst>
                            <p:childTnLst>
                              <p:par>
                                <p:cTn id="81" presetID="10" presetClass="entr" presetSubtype="0" fill="hold" nodeType="afterEffect">
                                  <p:stCondLst>
                                    <p:cond delay="0"/>
                                  </p:stCondLst>
                                  <p:childTnLst>
                                    <p:set>
                                      <p:cBhvr>
                                        <p:cTn id="82" dur="1" fill="hold">
                                          <p:stCondLst>
                                            <p:cond delay="0"/>
                                          </p:stCondLst>
                                        </p:cTn>
                                        <p:tgtEl>
                                          <p:spTgt spid="4101"/>
                                        </p:tgtEl>
                                        <p:attrNameLst>
                                          <p:attrName>style.visibility</p:attrName>
                                        </p:attrNameLst>
                                      </p:cBhvr>
                                      <p:to>
                                        <p:strVal val="visible"/>
                                      </p:to>
                                    </p:set>
                                    <p:animEffect transition="in" filter="fade">
                                      <p:cBhvr>
                                        <p:cTn id="83" dur="500"/>
                                        <p:tgtEl>
                                          <p:spTgt spid="4101"/>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96"/>
                                        </p:tgtEl>
                                        <p:attrNameLst>
                                          <p:attrName>style.visibility</p:attrName>
                                        </p:attrNameLst>
                                      </p:cBhvr>
                                      <p:to>
                                        <p:strVal val="visible"/>
                                      </p:to>
                                    </p:set>
                                    <p:animEffect transition="in" filter="fade">
                                      <p:cBhvr>
                                        <p:cTn id="92" dur="500"/>
                                        <p:tgtEl>
                                          <p:spTgt spid="4096"/>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4097"/>
                                        </p:tgtEl>
                                        <p:attrNameLst>
                                          <p:attrName>style.visibility</p:attrName>
                                        </p:attrNameLst>
                                      </p:cBhvr>
                                      <p:to>
                                        <p:strVal val="visible"/>
                                      </p:to>
                                    </p:set>
                                    <p:animEffect transition="in" filter="fade">
                                      <p:cBhvr>
                                        <p:cTn id="100" dur="500"/>
                                        <p:tgtEl>
                                          <p:spTgt spid="4097"/>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fade">
                                      <p:cBhvr>
                                        <p:cTn id="10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4875124" y="354277"/>
            <a:ext cx="1354472"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6" name="Group 5">
            <a:extLst>
              <a:ext uri="{FF2B5EF4-FFF2-40B4-BE49-F238E27FC236}">
                <a16:creationId xmlns:a16="http://schemas.microsoft.com/office/drawing/2014/main" id="{84B5F627-98FE-481E-A416-8B9338273BAC}"/>
              </a:ext>
            </a:extLst>
          </p:cNvPr>
          <p:cNvGrpSpPr/>
          <p:nvPr/>
        </p:nvGrpSpPr>
        <p:grpSpPr>
          <a:xfrm>
            <a:off x="595080" y="2641137"/>
            <a:ext cx="10658015" cy="3973574"/>
            <a:chOff x="595080" y="2641137"/>
            <a:chExt cx="10658015" cy="3973574"/>
          </a:xfrm>
        </p:grpSpPr>
        <p:grpSp>
          <p:nvGrpSpPr>
            <p:cNvPr id="159" name="Group 158">
              <a:extLst>
                <a:ext uri="{FF2B5EF4-FFF2-40B4-BE49-F238E27FC236}">
                  <a16:creationId xmlns:a16="http://schemas.microsoft.com/office/drawing/2014/main" id="{812E4F23-61F2-4ADE-B54C-FB5AF0836A0D}"/>
                </a:ext>
              </a:extLst>
            </p:cNvPr>
            <p:cNvGrpSpPr/>
            <p:nvPr/>
          </p:nvGrpSpPr>
          <p:grpSpPr>
            <a:xfrm>
              <a:off x="5618382" y="3896181"/>
              <a:ext cx="1237259" cy="2718530"/>
              <a:chOff x="4831018" y="1476375"/>
              <a:chExt cx="1575998" cy="5105400"/>
            </a:xfrm>
          </p:grpSpPr>
          <p:sp>
            <p:nvSpPr>
              <p:cNvPr id="160" name="IoT">
                <a:extLst>
                  <a:ext uri="{FF2B5EF4-FFF2-40B4-BE49-F238E27FC236}">
                    <a16:creationId xmlns:a16="http://schemas.microsoft.com/office/drawing/2014/main" id="{217AA50B-7973-42C3-BC58-576C45CE814C}"/>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161" name="Picture 160">
                <a:extLst>
                  <a:ext uri="{FF2B5EF4-FFF2-40B4-BE49-F238E27FC236}">
                    <a16:creationId xmlns:a16="http://schemas.microsoft.com/office/drawing/2014/main" id="{0B88C75F-45C5-4F21-8D4E-0FE7D05E8047}"/>
                  </a:ext>
                </a:extLst>
              </p:cNvPr>
              <p:cNvPicPr>
                <a:picLocks noChangeAspect="1"/>
              </p:cNvPicPr>
              <p:nvPr/>
            </p:nvPicPr>
            <p:blipFill>
              <a:blip r:embed="rId6"/>
              <a:stretch>
                <a:fillRect/>
              </a:stretch>
            </p:blipFill>
            <p:spPr>
              <a:xfrm>
                <a:off x="6027093" y="1562507"/>
                <a:ext cx="299157" cy="299157"/>
              </a:xfrm>
              <a:prstGeom prst="rect">
                <a:avLst/>
              </a:prstGeom>
            </p:spPr>
          </p:pic>
        </p:grpSp>
        <p:sp>
          <p:nvSpPr>
            <p:cNvPr id="162" name="IoT">
              <a:extLst>
                <a:ext uri="{FF2B5EF4-FFF2-40B4-BE49-F238E27FC236}">
                  <a16:creationId xmlns:a16="http://schemas.microsoft.com/office/drawing/2014/main" id="{4E052A66-30E7-43A7-9AC3-CD2091C7BE56}"/>
                </a:ext>
              </a:extLst>
            </p:cNvPr>
            <p:cNvSpPr/>
            <p:nvPr/>
          </p:nvSpPr>
          <p:spPr>
            <a:xfrm>
              <a:off x="7739143" y="2641137"/>
              <a:ext cx="3513952" cy="392600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cxnSp>
          <p:nvCxnSpPr>
            <p:cNvPr id="163" name="Connector: Elbow 162">
              <a:extLst>
                <a:ext uri="{FF2B5EF4-FFF2-40B4-BE49-F238E27FC236}">
                  <a16:creationId xmlns:a16="http://schemas.microsoft.com/office/drawing/2014/main" id="{BBE38390-7B26-4596-B7B8-A1A88F2EDE03}"/>
                </a:ext>
              </a:extLst>
            </p:cNvPr>
            <p:cNvCxnSpPr>
              <a:cxnSpLocks/>
              <a:stCxn id="227" idx="1"/>
              <a:endCxn id="165" idx="3"/>
            </p:cNvCxnSpPr>
            <p:nvPr/>
          </p:nvCxnSpPr>
          <p:spPr>
            <a:xfrm rot="10800000">
              <a:off x="6855641" y="5311701"/>
              <a:ext cx="1082840" cy="2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4399B70-7CC4-4A11-A003-959530B9C70A}"/>
                </a:ext>
              </a:extLst>
            </p:cNvPr>
            <p:cNvGrpSpPr/>
            <p:nvPr/>
          </p:nvGrpSpPr>
          <p:grpSpPr>
            <a:xfrm>
              <a:off x="5618382" y="5003229"/>
              <a:ext cx="1237259" cy="616944"/>
              <a:chOff x="4831018" y="4529098"/>
              <a:chExt cx="1575998" cy="785852"/>
            </a:xfrm>
          </p:grpSpPr>
          <p:sp>
            <p:nvSpPr>
              <p:cNvPr id="165" name="Rectangle 164">
                <a:extLst>
                  <a:ext uri="{FF2B5EF4-FFF2-40B4-BE49-F238E27FC236}">
                    <a16:creationId xmlns:a16="http://schemas.microsoft.com/office/drawing/2014/main" id="{6CD5A6B5-AAF0-494B-9C5A-2923B3F28F99}"/>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66" name="Picture 165">
                <a:extLst>
                  <a:ext uri="{FF2B5EF4-FFF2-40B4-BE49-F238E27FC236}">
                    <a16:creationId xmlns:a16="http://schemas.microsoft.com/office/drawing/2014/main" id="{B6A17F79-EDA8-418E-8CE3-30BDDA504B2E}"/>
                  </a:ext>
                </a:extLst>
              </p:cNvPr>
              <p:cNvPicPr>
                <a:picLocks noChangeAspect="1"/>
              </p:cNvPicPr>
              <p:nvPr/>
            </p:nvPicPr>
            <p:blipFill>
              <a:blip r:embed="rId7"/>
              <a:stretch>
                <a:fillRect/>
              </a:stretch>
            </p:blipFill>
            <p:spPr>
              <a:xfrm>
                <a:off x="5335725" y="4660747"/>
                <a:ext cx="509939" cy="509939"/>
              </a:xfrm>
              <a:prstGeom prst="rect">
                <a:avLst/>
              </a:prstGeom>
            </p:spPr>
          </p:pic>
        </p:grpSp>
        <p:cxnSp>
          <p:nvCxnSpPr>
            <p:cNvPr id="167" name="Connector: Elbow 166">
              <a:extLst>
                <a:ext uri="{FF2B5EF4-FFF2-40B4-BE49-F238E27FC236}">
                  <a16:creationId xmlns:a16="http://schemas.microsoft.com/office/drawing/2014/main" id="{99F5B910-4DC7-4EDA-9456-1104B7C8BB19}"/>
                </a:ext>
              </a:extLst>
            </p:cNvPr>
            <p:cNvCxnSpPr>
              <a:cxnSpLocks/>
              <a:stCxn id="171" idx="3"/>
              <a:endCxn id="227" idx="0"/>
            </p:cNvCxnSpPr>
            <p:nvPr/>
          </p:nvCxnSpPr>
          <p:spPr>
            <a:xfrm>
              <a:off x="6860213" y="3265487"/>
              <a:ext cx="1737164" cy="17121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70794F4-0DD7-4C53-9CF9-0AE560C58B52}"/>
                </a:ext>
              </a:extLst>
            </p:cNvPr>
            <p:cNvGrpSpPr/>
            <p:nvPr/>
          </p:nvGrpSpPr>
          <p:grpSpPr>
            <a:xfrm>
              <a:off x="5214563" y="2880429"/>
              <a:ext cx="1645650" cy="770115"/>
              <a:chOff x="5887432" y="1455632"/>
              <a:chExt cx="2096198" cy="980958"/>
            </a:xfrm>
          </p:grpSpPr>
          <p:grpSp>
            <p:nvGrpSpPr>
              <p:cNvPr id="169" name="Group 168">
                <a:extLst>
                  <a:ext uri="{FF2B5EF4-FFF2-40B4-BE49-F238E27FC236}">
                    <a16:creationId xmlns:a16="http://schemas.microsoft.com/office/drawing/2014/main" id="{D7D8DC6C-9C92-4567-B2F9-9B5B38D7C292}"/>
                  </a:ext>
                </a:extLst>
              </p:cNvPr>
              <p:cNvGrpSpPr/>
              <p:nvPr/>
            </p:nvGrpSpPr>
            <p:grpSpPr>
              <a:xfrm>
                <a:off x="5887432" y="1455632"/>
                <a:ext cx="2096198" cy="980958"/>
                <a:chOff x="5887432" y="1455632"/>
                <a:chExt cx="2096198" cy="980958"/>
              </a:xfrm>
            </p:grpSpPr>
            <p:sp>
              <p:nvSpPr>
                <p:cNvPr id="171" name="Field gateway">
                  <a:extLst>
                    <a:ext uri="{FF2B5EF4-FFF2-40B4-BE49-F238E27FC236}">
                      <a16:creationId xmlns:a16="http://schemas.microsoft.com/office/drawing/2014/main" id="{BC4FA4D3-0351-4007-B04B-BE8C75F0F73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72" name="Picture 171">
                  <a:extLst>
                    <a:ext uri="{FF2B5EF4-FFF2-40B4-BE49-F238E27FC236}">
                      <a16:creationId xmlns:a16="http://schemas.microsoft.com/office/drawing/2014/main" id="{8D1DCD08-9D9D-43E3-B81D-5D7083FE4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320" y="1589760"/>
                  <a:ext cx="492246" cy="492246"/>
                </a:xfrm>
                <a:prstGeom prst="rect">
                  <a:avLst/>
                </a:prstGeom>
              </p:spPr>
            </p:pic>
          </p:grpSp>
          <p:sp>
            <p:nvSpPr>
              <p:cNvPr id="170" name="TextBox 169">
                <a:extLst>
                  <a:ext uri="{FF2B5EF4-FFF2-40B4-BE49-F238E27FC236}">
                    <a16:creationId xmlns:a16="http://schemas.microsoft.com/office/drawing/2014/main" id="{504CFF43-6D22-4054-9425-D7A996FC73A2}"/>
                  </a:ext>
                </a:extLst>
              </p:cNvPr>
              <p:cNvSpPr txBox="1"/>
              <p:nvPr/>
            </p:nvSpPr>
            <p:spPr>
              <a:xfrm>
                <a:off x="6577964" y="1545570"/>
                <a:ext cx="1298163" cy="658628"/>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173" name="Group 172">
              <a:extLst>
                <a:ext uri="{FF2B5EF4-FFF2-40B4-BE49-F238E27FC236}">
                  <a16:creationId xmlns:a16="http://schemas.microsoft.com/office/drawing/2014/main" id="{737FBD9F-AE84-4426-8274-BEC0C8BD87B6}"/>
                </a:ext>
              </a:extLst>
            </p:cNvPr>
            <p:cNvGrpSpPr/>
            <p:nvPr/>
          </p:nvGrpSpPr>
          <p:grpSpPr>
            <a:xfrm>
              <a:off x="9894495" y="3506295"/>
              <a:ext cx="1276868" cy="2123667"/>
              <a:chOff x="9248508" y="2621294"/>
              <a:chExt cx="2379275" cy="3478265"/>
            </a:xfrm>
          </p:grpSpPr>
          <p:grpSp>
            <p:nvGrpSpPr>
              <p:cNvPr id="174" name="Group 173">
                <a:extLst>
                  <a:ext uri="{FF2B5EF4-FFF2-40B4-BE49-F238E27FC236}">
                    <a16:creationId xmlns:a16="http://schemas.microsoft.com/office/drawing/2014/main" id="{0BD6917B-79E6-4FC5-A515-1650126F5217}"/>
                  </a:ext>
                </a:extLst>
              </p:cNvPr>
              <p:cNvGrpSpPr/>
              <p:nvPr/>
            </p:nvGrpSpPr>
            <p:grpSpPr>
              <a:xfrm>
                <a:off x="9320332" y="2621294"/>
                <a:ext cx="1752116" cy="670756"/>
                <a:chOff x="9864031" y="2621294"/>
                <a:chExt cx="1752116" cy="670756"/>
              </a:xfrm>
            </p:grpSpPr>
            <p:sp>
              <p:nvSpPr>
                <p:cNvPr id="219" name="Field gateway">
                  <a:extLst>
                    <a:ext uri="{FF2B5EF4-FFF2-40B4-BE49-F238E27FC236}">
                      <a16:creationId xmlns:a16="http://schemas.microsoft.com/office/drawing/2014/main" id="{DCE7F30F-A370-40B5-A4AA-A0D7870E90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20" name="TextBox 219">
                  <a:extLst>
                    <a:ext uri="{FF2B5EF4-FFF2-40B4-BE49-F238E27FC236}">
                      <a16:creationId xmlns:a16="http://schemas.microsoft.com/office/drawing/2014/main" id="{DC0CE7D3-AFC3-43C9-8F01-37A8ACFEF01D}"/>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21" name="Picture 220">
                  <a:extLst>
                    <a:ext uri="{FF2B5EF4-FFF2-40B4-BE49-F238E27FC236}">
                      <a16:creationId xmlns:a16="http://schemas.microsoft.com/office/drawing/2014/main" id="{53131F51-D14C-43E2-92C1-A553D33DE99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5" name="Group 174">
                <a:extLst>
                  <a:ext uri="{FF2B5EF4-FFF2-40B4-BE49-F238E27FC236}">
                    <a16:creationId xmlns:a16="http://schemas.microsoft.com/office/drawing/2014/main" id="{A43BFDC1-C04D-454E-B51B-7C7A39DF3A11}"/>
                  </a:ext>
                </a:extLst>
              </p:cNvPr>
              <p:cNvGrpSpPr/>
              <p:nvPr/>
            </p:nvGrpSpPr>
            <p:grpSpPr>
              <a:xfrm>
                <a:off x="9472732" y="2773694"/>
                <a:ext cx="1752116" cy="670756"/>
                <a:chOff x="9864031" y="2621294"/>
                <a:chExt cx="1752116" cy="670756"/>
              </a:xfrm>
            </p:grpSpPr>
            <p:sp>
              <p:nvSpPr>
                <p:cNvPr id="216" name="Field gateway">
                  <a:extLst>
                    <a:ext uri="{FF2B5EF4-FFF2-40B4-BE49-F238E27FC236}">
                      <a16:creationId xmlns:a16="http://schemas.microsoft.com/office/drawing/2014/main" id="{8FCBBC62-3F47-4518-93A7-5AC53A289785}"/>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7" name="TextBox 216">
                  <a:extLst>
                    <a:ext uri="{FF2B5EF4-FFF2-40B4-BE49-F238E27FC236}">
                      <a16:creationId xmlns:a16="http://schemas.microsoft.com/office/drawing/2014/main" id="{9B1BABED-6248-4367-AC8B-0C64FA512E1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8" name="Picture 217">
                  <a:extLst>
                    <a:ext uri="{FF2B5EF4-FFF2-40B4-BE49-F238E27FC236}">
                      <a16:creationId xmlns:a16="http://schemas.microsoft.com/office/drawing/2014/main" id="{D38AAA68-09DD-4EE4-ADFA-99BBCE797A7A}"/>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6" name="Group 175">
                <a:extLst>
                  <a:ext uri="{FF2B5EF4-FFF2-40B4-BE49-F238E27FC236}">
                    <a16:creationId xmlns:a16="http://schemas.microsoft.com/office/drawing/2014/main" id="{FF4BC89C-CA03-4D0F-AE57-D7365361F77E}"/>
                  </a:ext>
                </a:extLst>
              </p:cNvPr>
              <p:cNvGrpSpPr/>
              <p:nvPr/>
            </p:nvGrpSpPr>
            <p:grpSpPr>
              <a:xfrm>
                <a:off x="9625132" y="2926094"/>
                <a:ext cx="1752116" cy="670756"/>
                <a:chOff x="9864031" y="2621294"/>
                <a:chExt cx="1752116" cy="670756"/>
              </a:xfrm>
            </p:grpSpPr>
            <p:sp>
              <p:nvSpPr>
                <p:cNvPr id="213" name="Field gateway">
                  <a:extLst>
                    <a:ext uri="{FF2B5EF4-FFF2-40B4-BE49-F238E27FC236}">
                      <a16:creationId xmlns:a16="http://schemas.microsoft.com/office/drawing/2014/main" id="{1BAAD1CE-529E-40A3-A1D6-325213202343}"/>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4" name="TextBox 213">
                  <a:extLst>
                    <a:ext uri="{FF2B5EF4-FFF2-40B4-BE49-F238E27FC236}">
                      <a16:creationId xmlns:a16="http://schemas.microsoft.com/office/drawing/2014/main" id="{480ADE40-2177-4748-9F78-1266E4453F3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5" name="Picture 214">
                  <a:extLst>
                    <a:ext uri="{FF2B5EF4-FFF2-40B4-BE49-F238E27FC236}">
                      <a16:creationId xmlns:a16="http://schemas.microsoft.com/office/drawing/2014/main" id="{2C94B20B-8A2C-4976-AD7F-DF640EE1210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7" name="Group 176">
                <a:extLst>
                  <a:ext uri="{FF2B5EF4-FFF2-40B4-BE49-F238E27FC236}">
                    <a16:creationId xmlns:a16="http://schemas.microsoft.com/office/drawing/2014/main" id="{2126FC87-30F8-4D08-9CCC-600FF584198A}"/>
                  </a:ext>
                </a:extLst>
              </p:cNvPr>
              <p:cNvGrpSpPr/>
              <p:nvPr/>
            </p:nvGrpSpPr>
            <p:grpSpPr>
              <a:xfrm>
                <a:off x="9777532" y="3045014"/>
                <a:ext cx="1850251" cy="627489"/>
                <a:chOff x="9864031" y="2587814"/>
                <a:chExt cx="1850251" cy="627489"/>
              </a:xfrm>
            </p:grpSpPr>
            <p:sp>
              <p:nvSpPr>
                <p:cNvPr id="210" name="Field gateway">
                  <a:extLst>
                    <a:ext uri="{FF2B5EF4-FFF2-40B4-BE49-F238E27FC236}">
                      <a16:creationId xmlns:a16="http://schemas.microsoft.com/office/drawing/2014/main" id="{399F352B-0D47-4772-ADDD-BD78195B784A}"/>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1" name="TextBox 210">
                  <a:extLst>
                    <a:ext uri="{FF2B5EF4-FFF2-40B4-BE49-F238E27FC236}">
                      <a16:creationId xmlns:a16="http://schemas.microsoft.com/office/drawing/2014/main" id="{A654B61A-8778-44BE-BEAF-4006EB87268E}"/>
                    </a:ext>
                  </a:extLst>
                </p:cNvPr>
                <p:cNvSpPr txBox="1"/>
                <p:nvPr/>
              </p:nvSpPr>
              <p:spPr>
                <a:xfrm>
                  <a:off x="10137353" y="2587814"/>
                  <a:ext cx="1576929"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2" name="Picture 211">
                  <a:extLst>
                    <a:ext uri="{FF2B5EF4-FFF2-40B4-BE49-F238E27FC236}">
                      <a16:creationId xmlns:a16="http://schemas.microsoft.com/office/drawing/2014/main" id="{5F8ED526-AFB6-4CEE-BF63-1739DE46805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8" name="Group 177">
                <a:extLst>
                  <a:ext uri="{FF2B5EF4-FFF2-40B4-BE49-F238E27FC236}">
                    <a16:creationId xmlns:a16="http://schemas.microsoft.com/office/drawing/2014/main" id="{17DF7C53-E3C0-44A5-A333-F9050C81482B}"/>
                  </a:ext>
                </a:extLst>
              </p:cNvPr>
              <p:cNvGrpSpPr/>
              <p:nvPr/>
            </p:nvGrpSpPr>
            <p:grpSpPr>
              <a:xfrm>
                <a:off x="9284420" y="3834822"/>
                <a:ext cx="1752116" cy="670756"/>
                <a:chOff x="9864031" y="2621294"/>
                <a:chExt cx="1752116" cy="670756"/>
              </a:xfrm>
            </p:grpSpPr>
            <p:sp>
              <p:nvSpPr>
                <p:cNvPr id="207" name="Field gateway">
                  <a:extLst>
                    <a:ext uri="{FF2B5EF4-FFF2-40B4-BE49-F238E27FC236}">
                      <a16:creationId xmlns:a16="http://schemas.microsoft.com/office/drawing/2014/main" id="{D00752D9-94BE-478A-96B5-A46134B5AB3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8" name="TextBox 207">
                  <a:extLst>
                    <a:ext uri="{FF2B5EF4-FFF2-40B4-BE49-F238E27FC236}">
                      <a16:creationId xmlns:a16="http://schemas.microsoft.com/office/drawing/2014/main" id="{DF3D604C-5347-4F69-B282-1C7725CD1244}"/>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9" name="Picture 208">
                  <a:extLst>
                    <a:ext uri="{FF2B5EF4-FFF2-40B4-BE49-F238E27FC236}">
                      <a16:creationId xmlns:a16="http://schemas.microsoft.com/office/drawing/2014/main" id="{69A4ED49-EE3A-4BF5-BD60-40C5D714946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9" name="Group 178">
                <a:extLst>
                  <a:ext uri="{FF2B5EF4-FFF2-40B4-BE49-F238E27FC236}">
                    <a16:creationId xmlns:a16="http://schemas.microsoft.com/office/drawing/2014/main" id="{EF58AA94-2E1B-45BF-964C-EAB4E1BCFC1E}"/>
                  </a:ext>
                </a:extLst>
              </p:cNvPr>
              <p:cNvGrpSpPr/>
              <p:nvPr/>
            </p:nvGrpSpPr>
            <p:grpSpPr>
              <a:xfrm>
                <a:off x="9436820" y="3987222"/>
                <a:ext cx="1752116" cy="670756"/>
                <a:chOff x="9864031" y="2621294"/>
                <a:chExt cx="1752116" cy="670756"/>
              </a:xfrm>
            </p:grpSpPr>
            <p:sp>
              <p:nvSpPr>
                <p:cNvPr id="204" name="Field gateway">
                  <a:extLst>
                    <a:ext uri="{FF2B5EF4-FFF2-40B4-BE49-F238E27FC236}">
                      <a16:creationId xmlns:a16="http://schemas.microsoft.com/office/drawing/2014/main" id="{967A3FC9-E981-4522-8D27-A865B60E1AD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5" name="TextBox 204">
                  <a:extLst>
                    <a:ext uri="{FF2B5EF4-FFF2-40B4-BE49-F238E27FC236}">
                      <a16:creationId xmlns:a16="http://schemas.microsoft.com/office/drawing/2014/main" id="{93AD9638-8CAD-4CC9-9411-27A7F3C836EA}"/>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6" name="Picture 205">
                  <a:extLst>
                    <a:ext uri="{FF2B5EF4-FFF2-40B4-BE49-F238E27FC236}">
                      <a16:creationId xmlns:a16="http://schemas.microsoft.com/office/drawing/2014/main" id="{9998BEFD-6BE8-4AE7-908A-DB2CA864C44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0" name="Group 179">
                <a:extLst>
                  <a:ext uri="{FF2B5EF4-FFF2-40B4-BE49-F238E27FC236}">
                    <a16:creationId xmlns:a16="http://schemas.microsoft.com/office/drawing/2014/main" id="{DC7D2E2E-6C65-4709-94C7-9036DE58A4F5}"/>
                  </a:ext>
                </a:extLst>
              </p:cNvPr>
              <p:cNvGrpSpPr/>
              <p:nvPr/>
            </p:nvGrpSpPr>
            <p:grpSpPr>
              <a:xfrm>
                <a:off x="9589220" y="4139622"/>
                <a:ext cx="1752116" cy="670756"/>
                <a:chOff x="9864031" y="2621294"/>
                <a:chExt cx="1752116" cy="670756"/>
              </a:xfrm>
            </p:grpSpPr>
            <p:sp>
              <p:nvSpPr>
                <p:cNvPr id="201" name="Field gateway">
                  <a:extLst>
                    <a:ext uri="{FF2B5EF4-FFF2-40B4-BE49-F238E27FC236}">
                      <a16:creationId xmlns:a16="http://schemas.microsoft.com/office/drawing/2014/main" id="{3F7F906D-ADC6-430B-AE7E-867E57F4782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2" name="TextBox 201">
                  <a:extLst>
                    <a:ext uri="{FF2B5EF4-FFF2-40B4-BE49-F238E27FC236}">
                      <a16:creationId xmlns:a16="http://schemas.microsoft.com/office/drawing/2014/main" id="{B15024AC-EBE7-4010-8F8E-B85ABBDF2FF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3" name="Picture 202">
                  <a:extLst>
                    <a:ext uri="{FF2B5EF4-FFF2-40B4-BE49-F238E27FC236}">
                      <a16:creationId xmlns:a16="http://schemas.microsoft.com/office/drawing/2014/main" id="{BE4E2857-7A1C-459B-86A3-E7E9441872B6}"/>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1" name="Group 180">
                <a:extLst>
                  <a:ext uri="{FF2B5EF4-FFF2-40B4-BE49-F238E27FC236}">
                    <a16:creationId xmlns:a16="http://schemas.microsoft.com/office/drawing/2014/main" id="{8534C9CF-988B-4B8B-9455-014FED08D00A}"/>
                  </a:ext>
                </a:extLst>
              </p:cNvPr>
              <p:cNvGrpSpPr/>
              <p:nvPr/>
            </p:nvGrpSpPr>
            <p:grpSpPr>
              <a:xfrm>
                <a:off x="9741620" y="4258543"/>
                <a:ext cx="1752116" cy="627488"/>
                <a:chOff x="9864031" y="2587815"/>
                <a:chExt cx="1752116" cy="627488"/>
              </a:xfrm>
            </p:grpSpPr>
            <p:sp>
              <p:nvSpPr>
                <p:cNvPr id="198" name="Field gateway">
                  <a:extLst>
                    <a:ext uri="{FF2B5EF4-FFF2-40B4-BE49-F238E27FC236}">
                      <a16:creationId xmlns:a16="http://schemas.microsoft.com/office/drawing/2014/main" id="{20C020B4-9565-4AE7-B43E-A357DAAE2FF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9" name="TextBox 198">
                  <a:extLst>
                    <a:ext uri="{FF2B5EF4-FFF2-40B4-BE49-F238E27FC236}">
                      <a16:creationId xmlns:a16="http://schemas.microsoft.com/office/drawing/2014/main" id="{75524AD7-BDDF-41C5-B404-0DB61C8A28D5}"/>
                    </a:ext>
                  </a:extLst>
                </p:cNvPr>
                <p:cNvSpPr txBox="1"/>
                <p:nvPr/>
              </p:nvSpPr>
              <p:spPr>
                <a:xfrm>
                  <a:off x="10137354" y="2587815"/>
                  <a:ext cx="1478793" cy="597352"/>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Water meters</a:t>
                  </a:r>
                  <a:endParaRPr lang="sv-SE" sz="400" dirty="0" err="1">
                    <a:solidFill>
                      <a:prstClr val="white"/>
                    </a:solidFill>
                    <a:latin typeface="Segoe UI Semibold" panose="020B0702040204020203" pitchFamily="34" charset="0"/>
                    <a:cs typeface="Segoe UI" pitchFamily="34" charset="0"/>
                  </a:endParaRPr>
                </a:p>
              </p:txBody>
            </p:sp>
            <p:pic>
              <p:nvPicPr>
                <p:cNvPr id="200" name="Picture 199">
                  <a:extLst>
                    <a:ext uri="{FF2B5EF4-FFF2-40B4-BE49-F238E27FC236}">
                      <a16:creationId xmlns:a16="http://schemas.microsoft.com/office/drawing/2014/main" id="{914917E7-5761-4F20-8AE5-0FD5D0D25E6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2" name="Group 181">
                <a:extLst>
                  <a:ext uri="{FF2B5EF4-FFF2-40B4-BE49-F238E27FC236}">
                    <a16:creationId xmlns:a16="http://schemas.microsoft.com/office/drawing/2014/main" id="{4790F2B4-8950-43D4-829C-45482EB1F9AF}"/>
                  </a:ext>
                </a:extLst>
              </p:cNvPr>
              <p:cNvGrpSpPr/>
              <p:nvPr/>
            </p:nvGrpSpPr>
            <p:grpSpPr>
              <a:xfrm>
                <a:off x="9248508" y="5048350"/>
                <a:ext cx="1752116" cy="670756"/>
                <a:chOff x="9864031" y="2621294"/>
                <a:chExt cx="1752116" cy="670756"/>
              </a:xfrm>
            </p:grpSpPr>
            <p:sp>
              <p:nvSpPr>
                <p:cNvPr id="195" name="Field gateway">
                  <a:extLst>
                    <a:ext uri="{FF2B5EF4-FFF2-40B4-BE49-F238E27FC236}">
                      <a16:creationId xmlns:a16="http://schemas.microsoft.com/office/drawing/2014/main" id="{7CFC154C-D4E9-45BA-ACE7-96FEC35AE58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6" name="TextBox 195">
                  <a:extLst>
                    <a:ext uri="{FF2B5EF4-FFF2-40B4-BE49-F238E27FC236}">
                      <a16:creationId xmlns:a16="http://schemas.microsoft.com/office/drawing/2014/main" id="{FA610D13-5ADD-4C38-A799-FBE9D5CE0E2B}"/>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7" name="Picture 196">
                  <a:extLst>
                    <a:ext uri="{FF2B5EF4-FFF2-40B4-BE49-F238E27FC236}">
                      <a16:creationId xmlns:a16="http://schemas.microsoft.com/office/drawing/2014/main" id="{4962E95B-74A9-4B6A-97A5-91A57B164FE5}"/>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3" name="Group 182">
                <a:extLst>
                  <a:ext uri="{FF2B5EF4-FFF2-40B4-BE49-F238E27FC236}">
                    <a16:creationId xmlns:a16="http://schemas.microsoft.com/office/drawing/2014/main" id="{D8921641-D893-4FCC-9065-34D87AAB042B}"/>
                  </a:ext>
                </a:extLst>
              </p:cNvPr>
              <p:cNvGrpSpPr/>
              <p:nvPr/>
            </p:nvGrpSpPr>
            <p:grpSpPr>
              <a:xfrm>
                <a:off x="9400908" y="5200750"/>
                <a:ext cx="1752116" cy="670756"/>
                <a:chOff x="9864031" y="2621294"/>
                <a:chExt cx="1752116" cy="670756"/>
              </a:xfrm>
            </p:grpSpPr>
            <p:sp>
              <p:nvSpPr>
                <p:cNvPr id="192" name="Field gateway">
                  <a:extLst>
                    <a:ext uri="{FF2B5EF4-FFF2-40B4-BE49-F238E27FC236}">
                      <a16:creationId xmlns:a16="http://schemas.microsoft.com/office/drawing/2014/main" id="{AE4D708A-F2AA-452F-8520-B7EA2D5E5287}"/>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3" name="TextBox 192">
                  <a:extLst>
                    <a:ext uri="{FF2B5EF4-FFF2-40B4-BE49-F238E27FC236}">
                      <a16:creationId xmlns:a16="http://schemas.microsoft.com/office/drawing/2014/main" id="{BE96FEC9-21B1-4B71-8121-EC1A892C8101}"/>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4" name="Picture 193">
                  <a:extLst>
                    <a:ext uri="{FF2B5EF4-FFF2-40B4-BE49-F238E27FC236}">
                      <a16:creationId xmlns:a16="http://schemas.microsoft.com/office/drawing/2014/main" id="{FCC0AD78-789E-42FC-906B-066ED3A848BC}"/>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4" name="Group 183">
                <a:extLst>
                  <a:ext uri="{FF2B5EF4-FFF2-40B4-BE49-F238E27FC236}">
                    <a16:creationId xmlns:a16="http://schemas.microsoft.com/office/drawing/2014/main" id="{3BD6125D-920C-4BAB-B6B9-5B1D708EF154}"/>
                  </a:ext>
                </a:extLst>
              </p:cNvPr>
              <p:cNvGrpSpPr/>
              <p:nvPr/>
            </p:nvGrpSpPr>
            <p:grpSpPr>
              <a:xfrm>
                <a:off x="9553308" y="5353150"/>
                <a:ext cx="1752116" cy="670756"/>
                <a:chOff x="9864031" y="2621294"/>
                <a:chExt cx="1752116" cy="670756"/>
              </a:xfrm>
            </p:grpSpPr>
            <p:sp>
              <p:nvSpPr>
                <p:cNvPr id="189" name="Field gateway">
                  <a:extLst>
                    <a:ext uri="{FF2B5EF4-FFF2-40B4-BE49-F238E27FC236}">
                      <a16:creationId xmlns:a16="http://schemas.microsoft.com/office/drawing/2014/main" id="{27978131-2B49-4D73-A22D-D907C5C2F8CB}"/>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0" name="TextBox 189">
                  <a:extLst>
                    <a:ext uri="{FF2B5EF4-FFF2-40B4-BE49-F238E27FC236}">
                      <a16:creationId xmlns:a16="http://schemas.microsoft.com/office/drawing/2014/main" id="{34279D60-AD4D-4628-B8AC-E9E5FAA361C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1" name="Picture 190">
                  <a:extLst>
                    <a:ext uri="{FF2B5EF4-FFF2-40B4-BE49-F238E27FC236}">
                      <a16:creationId xmlns:a16="http://schemas.microsoft.com/office/drawing/2014/main" id="{98EF3056-835C-41D3-A50D-0AC1F0E1CEB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5" name="Group 184">
                <a:extLst>
                  <a:ext uri="{FF2B5EF4-FFF2-40B4-BE49-F238E27FC236}">
                    <a16:creationId xmlns:a16="http://schemas.microsoft.com/office/drawing/2014/main" id="{A9520218-09E9-4435-9736-135F60AF00E3}"/>
                  </a:ext>
                </a:extLst>
              </p:cNvPr>
              <p:cNvGrpSpPr/>
              <p:nvPr/>
            </p:nvGrpSpPr>
            <p:grpSpPr>
              <a:xfrm>
                <a:off x="9705708" y="5477417"/>
                <a:ext cx="1752116" cy="622142"/>
                <a:chOff x="9864031" y="2593161"/>
                <a:chExt cx="1752116" cy="622142"/>
              </a:xfrm>
            </p:grpSpPr>
            <p:sp>
              <p:nvSpPr>
                <p:cNvPr id="186" name="Field gateway">
                  <a:extLst>
                    <a:ext uri="{FF2B5EF4-FFF2-40B4-BE49-F238E27FC236}">
                      <a16:creationId xmlns:a16="http://schemas.microsoft.com/office/drawing/2014/main" id="{433609D1-8FEC-4A1F-864C-0331AD30C3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87" name="TextBox 186">
                  <a:extLst>
                    <a:ext uri="{FF2B5EF4-FFF2-40B4-BE49-F238E27FC236}">
                      <a16:creationId xmlns:a16="http://schemas.microsoft.com/office/drawing/2014/main" id="{AC650436-22A1-45F0-AC02-8D615C9CA4A6}"/>
                    </a:ext>
                  </a:extLst>
                </p:cNvPr>
                <p:cNvSpPr txBox="1"/>
                <p:nvPr/>
              </p:nvSpPr>
              <p:spPr>
                <a:xfrm>
                  <a:off x="10137354" y="2593161"/>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Hum. meters</a:t>
                  </a:r>
                  <a:endParaRPr lang="sv-SE" sz="400" dirty="0" err="1">
                    <a:solidFill>
                      <a:prstClr val="white"/>
                    </a:solidFill>
                    <a:latin typeface="Segoe UI Semibold" panose="020B0702040204020203" pitchFamily="34" charset="0"/>
                    <a:cs typeface="Segoe UI" pitchFamily="34" charset="0"/>
                  </a:endParaRPr>
                </a:p>
              </p:txBody>
            </p:sp>
            <p:pic>
              <p:nvPicPr>
                <p:cNvPr id="188" name="Picture 187">
                  <a:extLst>
                    <a:ext uri="{FF2B5EF4-FFF2-40B4-BE49-F238E27FC236}">
                      <a16:creationId xmlns:a16="http://schemas.microsoft.com/office/drawing/2014/main" id="{6D9C3992-27D8-4BBE-BF37-5B2C191A980A}"/>
                    </a:ext>
                  </a:extLst>
                </p:cNvPr>
                <p:cNvPicPr>
                  <a:picLocks noChangeAspect="1"/>
                </p:cNvPicPr>
                <p:nvPr/>
              </p:nvPicPr>
              <p:blipFill>
                <a:blip r:embed="rId9"/>
                <a:stretch>
                  <a:fillRect/>
                </a:stretch>
              </p:blipFill>
              <p:spPr>
                <a:xfrm>
                  <a:off x="9962166" y="2766978"/>
                  <a:ext cx="302960" cy="298010"/>
                </a:xfrm>
                <a:prstGeom prst="rect">
                  <a:avLst/>
                </a:prstGeom>
              </p:spPr>
            </p:pic>
          </p:grpSp>
        </p:grpSp>
        <p:grpSp>
          <p:nvGrpSpPr>
            <p:cNvPr id="222" name="Group 221">
              <a:extLst>
                <a:ext uri="{FF2B5EF4-FFF2-40B4-BE49-F238E27FC236}">
                  <a16:creationId xmlns:a16="http://schemas.microsoft.com/office/drawing/2014/main" id="{DD60E1DD-9560-447B-8FB3-30AF67FF09DF}"/>
                </a:ext>
              </a:extLst>
            </p:cNvPr>
            <p:cNvGrpSpPr/>
            <p:nvPr/>
          </p:nvGrpSpPr>
          <p:grpSpPr>
            <a:xfrm>
              <a:off x="7938481" y="4977599"/>
              <a:ext cx="1317792" cy="673599"/>
              <a:chOff x="6902688" y="2875683"/>
              <a:chExt cx="1678579" cy="858018"/>
            </a:xfrm>
          </p:grpSpPr>
          <p:sp>
            <p:nvSpPr>
              <p:cNvPr id="223" name="Rectangle 222">
                <a:extLst>
                  <a:ext uri="{FF2B5EF4-FFF2-40B4-BE49-F238E27FC236}">
                    <a16:creationId xmlns:a16="http://schemas.microsoft.com/office/drawing/2014/main" id="{EA7D2EFC-C33D-4726-8539-6E0D39B0B2A3}"/>
                  </a:ext>
                </a:extLst>
              </p:cNvPr>
              <p:cNvSpPr/>
              <p:nvPr/>
            </p:nvSpPr>
            <p:spPr bwMode="auto">
              <a:xfrm>
                <a:off x="7021262" y="3576459"/>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4" name="Rectangle 223">
                <a:extLst>
                  <a:ext uri="{FF2B5EF4-FFF2-40B4-BE49-F238E27FC236}">
                    <a16:creationId xmlns:a16="http://schemas.microsoft.com/office/drawing/2014/main" id="{554423EE-89D4-4475-9A8A-440634C6A7CE}"/>
                  </a:ext>
                </a:extLst>
              </p:cNvPr>
              <p:cNvSpPr/>
              <p:nvPr/>
            </p:nvSpPr>
            <p:spPr bwMode="auto">
              <a:xfrm>
                <a:off x="6914591" y="3004773"/>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5" name="Rectangle 224">
                <a:extLst>
                  <a:ext uri="{FF2B5EF4-FFF2-40B4-BE49-F238E27FC236}">
                    <a16:creationId xmlns:a16="http://schemas.microsoft.com/office/drawing/2014/main" id="{EC897487-9838-4F6B-9422-A0C6BA0F35C3}"/>
                  </a:ext>
                </a:extLst>
              </p:cNvPr>
              <p:cNvSpPr/>
              <p:nvPr/>
            </p:nvSpPr>
            <p:spPr bwMode="auto">
              <a:xfrm>
                <a:off x="6909828" y="3548595"/>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6" name="Rectangle 225">
                <a:extLst>
                  <a:ext uri="{FF2B5EF4-FFF2-40B4-BE49-F238E27FC236}">
                    <a16:creationId xmlns:a16="http://schemas.microsoft.com/office/drawing/2014/main" id="{54B223C4-FA9B-492D-BFB5-899F057DE935}"/>
                  </a:ext>
                </a:extLst>
              </p:cNvPr>
              <p:cNvSpPr/>
              <p:nvPr/>
            </p:nvSpPr>
            <p:spPr bwMode="auto">
              <a:xfrm>
                <a:off x="6909828" y="3381934"/>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7" name="Field gateway">
                <a:extLst>
                  <a:ext uri="{FF2B5EF4-FFF2-40B4-BE49-F238E27FC236}">
                    <a16:creationId xmlns:a16="http://schemas.microsoft.com/office/drawing/2014/main" id="{29810ABE-7D36-481E-B46D-9D32C8C336E1}"/>
                  </a:ext>
                </a:extLst>
              </p:cNvPr>
              <p:cNvSpPr/>
              <p:nvPr/>
            </p:nvSpPr>
            <p:spPr>
              <a:xfrm>
                <a:off x="6902688" y="2875683"/>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228" name="TextBox 227">
                <a:extLst>
                  <a:ext uri="{FF2B5EF4-FFF2-40B4-BE49-F238E27FC236}">
                    <a16:creationId xmlns:a16="http://schemas.microsoft.com/office/drawing/2014/main" id="{AD2542D4-16FC-4196-AB8D-25D70C62A688}"/>
                  </a:ext>
                </a:extLst>
              </p:cNvPr>
              <p:cNvSpPr txBox="1"/>
              <p:nvPr/>
            </p:nvSpPr>
            <p:spPr>
              <a:xfrm>
                <a:off x="7198091" y="3069883"/>
                <a:ext cx="1316313" cy="517493"/>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29" name="Picture 228">
                <a:extLst>
                  <a:ext uri="{FF2B5EF4-FFF2-40B4-BE49-F238E27FC236}">
                    <a16:creationId xmlns:a16="http://schemas.microsoft.com/office/drawing/2014/main" id="{CEAA95B1-69F3-491A-A753-AC4E66B9B862}"/>
                  </a:ext>
                </a:extLst>
              </p:cNvPr>
              <p:cNvPicPr>
                <a:picLocks noChangeAspect="1"/>
              </p:cNvPicPr>
              <p:nvPr/>
            </p:nvPicPr>
            <p:blipFill>
              <a:blip r:embed="rId10"/>
              <a:stretch>
                <a:fillRect/>
              </a:stretch>
            </p:blipFill>
            <p:spPr>
              <a:xfrm>
                <a:off x="6959962" y="3170118"/>
                <a:ext cx="373027" cy="267732"/>
              </a:xfrm>
              <a:prstGeom prst="rect">
                <a:avLst/>
              </a:prstGeom>
            </p:spPr>
          </p:pic>
        </p:grpSp>
        <p:pic>
          <p:nvPicPr>
            <p:cNvPr id="230" name="Picture 229">
              <a:extLst>
                <a:ext uri="{FF2B5EF4-FFF2-40B4-BE49-F238E27FC236}">
                  <a16:creationId xmlns:a16="http://schemas.microsoft.com/office/drawing/2014/main" id="{25A4C925-763A-4553-BC19-648090F8F1ED}"/>
                </a:ext>
              </a:extLst>
            </p:cNvPr>
            <p:cNvPicPr>
              <a:picLocks noChangeAspect="1"/>
            </p:cNvPicPr>
            <p:nvPr/>
          </p:nvPicPr>
          <p:blipFill>
            <a:blip r:embed="rId11"/>
            <a:stretch>
              <a:fillRect/>
            </a:stretch>
          </p:blipFill>
          <p:spPr>
            <a:xfrm rot="2668934">
              <a:off x="9021042" y="4322233"/>
              <a:ext cx="443589" cy="326692"/>
            </a:xfrm>
            <a:prstGeom prst="rect">
              <a:avLst/>
            </a:prstGeom>
          </p:spPr>
        </p:pic>
        <p:grpSp>
          <p:nvGrpSpPr>
            <p:cNvPr id="231" name="Group 230">
              <a:extLst>
                <a:ext uri="{FF2B5EF4-FFF2-40B4-BE49-F238E27FC236}">
                  <a16:creationId xmlns:a16="http://schemas.microsoft.com/office/drawing/2014/main" id="{49073A03-7757-4918-B008-80C9CAE6069A}"/>
                </a:ext>
              </a:extLst>
            </p:cNvPr>
            <p:cNvGrpSpPr/>
            <p:nvPr/>
          </p:nvGrpSpPr>
          <p:grpSpPr>
            <a:xfrm rot="16200000">
              <a:off x="8818651" y="4719493"/>
              <a:ext cx="342008" cy="176650"/>
              <a:chOff x="8379705" y="4886066"/>
              <a:chExt cx="435644" cy="225014"/>
            </a:xfrm>
          </p:grpSpPr>
          <p:sp>
            <p:nvSpPr>
              <p:cNvPr id="232" name="Oval 231">
                <a:extLst>
                  <a:ext uri="{FF2B5EF4-FFF2-40B4-BE49-F238E27FC236}">
                    <a16:creationId xmlns:a16="http://schemas.microsoft.com/office/drawing/2014/main" id="{9C4A0505-B41B-457E-8225-847A8774135A}"/>
                  </a:ext>
                </a:extLst>
              </p:cNvPr>
              <p:cNvSpPr/>
              <p:nvPr/>
            </p:nvSpPr>
            <p:spPr bwMode="auto">
              <a:xfrm>
                <a:off x="8590335" y="4886066"/>
                <a:ext cx="225014" cy="225014"/>
              </a:xfrm>
              <a:prstGeom prst="ellips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cxnSp>
            <p:nvCxnSpPr>
              <p:cNvPr id="233" name="Straight Connector 232">
                <a:extLst>
                  <a:ext uri="{FF2B5EF4-FFF2-40B4-BE49-F238E27FC236}">
                    <a16:creationId xmlns:a16="http://schemas.microsoft.com/office/drawing/2014/main" id="{B3CE45EF-430F-4F88-8FD4-B85817FB567E}"/>
                  </a:ext>
                </a:extLst>
              </p:cNvPr>
              <p:cNvCxnSpPr/>
              <p:nvPr/>
            </p:nvCxnSpPr>
            <p:spPr>
              <a:xfrm>
                <a:off x="8379705" y="4991353"/>
                <a:ext cx="183270" cy="0"/>
              </a:xfrm>
              <a:prstGeom prst="lin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34" name="Field gateway">
              <a:extLst>
                <a:ext uri="{FF2B5EF4-FFF2-40B4-BE49-F238E27FC236}">
                  <a16:creationId xmlns:a16="http://schemas.microsoft.com/office/drawing/2014/main" id="{400DE400-B68D-4BA6-A2D3-162D2E0CFAA0}"/>
                </a:ext>
              </a:extLst>
            </p:cNvPr>
            <p:cNvSpPr/>
            <p:nvPr/>
          </p:nvSpPr>
          <p:spPr>
            <a:xfrm>
              <a:off x="605398" y="5433785"/>
              <a:ext cx="907110" cy="93968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Billing</a:t>
              </a:r>
            </a:p>
          </p:txBody>
        </p:sp>
        <p:cxnSp>
          <p:nvCxnSpPr>
            <p:cNvPr id="235" name="Connector: Elbow 234">
              <a:extLst>
                <a:ext uri="{FF2B5EF4-FFF2-40B4-BE49-F238E27FC236}">
                  <a16:creationId xmlns:a16="http://schemas.microsoft.com/office/drawing/2014/main" id="{EC7A0953-EF97-41BC-9EBD-AB3D4408890F}"/>
                </a:ext>
              </a:extLst>
            </p:cNvPr>
            <p:cNvCxnSpPr>
              <a:cxnSpLocks/>
              <a:stCxn id="165" idx="1"/>
              <a:endCxn id="246" idx="3"/>
            </p:cNvCxnSpPr>
            <p:nvPr/>
          </p:nvCxnSpPr>
          <p:spPr>
            <a:xfrm rot="10800000" flipV="1">
              <a:off x="3977486" y="5311701"/>
              <a:ext cx="1640897" cy="5965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7361FF51-2898-4A2F-B8A1-BFD701C45AFE}"/>
                </a:ext>
              </a:extLst>
            </p:cNvPr>
            <p:cNvPicPr>
              <a:picLocks noChangeAspect="1"/>
            </p:cNvPicPr>
            <p:nvPr/>
          </p:nvPicPr>
          <p:blipFill>
            <a:blip r:embed="rId12"/>
            <a:stretch>
              <a:fillRect/>
            </a:stretch>
          </p:blipFill>
          <p:spPr>
            <a:xfrm>
              <a:off x="831537" y="5620173"/>
              <a:ext cx="446133" cy="486471"/>
            </a:xfrm>
            <a:prstGeom prst="rect">
              <a:avLst/>
            </a:prstGeom>
          </p:spPr>
        </p:pic>
        <p:grpSp>
          <p:nvGrpSpPr>
            <p:cNvPr id="237" name="Group 236">
              <a:extLst>
                <a:ext uri="{FF2B5EF4-FFF2-40B4-BE49-F238E27FC236}">
                  <a16:creationId xmlns:a16="http://schemas.microsoft.com/office/drawing/2014/main" id="{07196F0A-E148-44EB-BFCA-9BFE80234341}"/>
                </a:ext>
              </a:extLst>
            </p:cNvPr>
            <p:cNvGrpSpPr/>
            <p:nvPr/>
          </p:nvGrpSpPr>
          <p:grpSpPr>
            <a:xfrm>
              <a:off x="1756317" y="2760797"/>
              <a:ext cx="3458246" cy="1015443"/>
              <a:chOff x="478939" y="1705668"/>
              <a:chExt cx="4405049" cy="1293452"/>
            </a:xfrm>
          </p:grpSpPr>
          <p:sp>
            <p:nvSpPr>
              <p:cNvPr id="238" name="Field gateway">
                <a:extLst>
                  <a:ext uri="{FF2B5EF4-FFF2-40B4-BE49-F238E27FC236}">
                    <a16:creationId xmlns:a16="http://schemas.microsoft.com/office/drawing/2014/main" id="{64BB380B-DAC4-46EF-95CD-421D8F6B1C3C}"/>
                  </a:ext>
                </a:extLst>
              </p:cNvPr>
              <p:cNvSpPr/>
              <p:nvPr/>
            </p:nvSpPr>
            <p:spPr>
              <a:xfrm>
                <a:off x="478939" y="1705668"/>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Whitelist </a:t>
                </a:r>
                <a:r>
                  <a:rPr lang="en-US" sz="700" dirty="0" err="1">
                    <a:solidFill>
                      <a:prstClr val="white"/>
                    </a:solidFill>
                    <a:latin typeface="Segoe UI Semibold" panose="020B0702040204020203" pitchFamily="34" charset="0"/>
                    <a:ea typeface="Segoe UI" pitchFamily="34" charset="0"/>
                    <a:cs typeface="Segoe UI" pitchFamily="34" charset="0"/>
                  </a:rPr>
                  <a:t>Mgmt</a:t>
                </a:r>
                <a:endParaRPr lang="en-US" sz="700" dirty="0">
                  <a:solidFill>
                    <a:prstClr val="white"/>
                  </a:solidFill>
                  <a:latin typeface="Segoe UI Semibold" panose="020B0702040204020203" pitchFamily="34" charset="0"/>
                  <a:ea typeface="Segoe UI" pitchFamily="34" charset="0"/>
                  <a:cs typeface="Segoe UI" pitchFamily="34" charset="0"/>
                </a:endParaRPr>
              </a:p>
            </p:txBody>
          </p:sp>
          <p:pic>
            <p:nvPicPr>
              <p:cNvPr id="239" name="Picture 238">
                <a:extLst>
                  <a:ext uri="{FF2B5EF4-FFF2-40B4-BE49-F238E27FC236}">
                    <a16:creationId xmlns:a16="http://schemas.microsoft.com/office/drawing/2014/main" id="{31CD13A6-942D-46CE-B359-3F1F9D7D6CD3}"/>
                  </a:ext>
                </a:extLst>
              </p:cNvPr>
              <p:cNvPicPr>
                <a:picLocks noChangeAspect="1"/>
              </p:cNvPicPr>
              <p:nvPr/>
            </p:nvPicPr>
            <p:blipFill>
              <a:blip r:embed="rId13"/>
              <a:stretch>
                <a:fillRect/>
              </a:stretch>
            </p:blipFill>
            <p:spPr>
              <a:xfrm>
                <a:off x="880292" y="1917043"/>
                <a:ext cx="514788" cy="583299"/>
              </a:xfrm>
              <a:prstGeom prst="rect">
                <a:avLst/>
              </a:prstGeom>
            </p:spPr>
          </p:pic>
          <p:cxnSp>
            <p:nvCxnSpPr>
              <p:cNvPr id="240" name="Straight Arrow Connector 239">
                <a:extLst>
                  <a:ext uri="{FF2B5EF4-FFF2-40B4-BE49-F238E27FC236}">
                    <a16:creationId xmlns:a16="http://schemas.microsoft.com/office/drawing/2014/main" id="{0A0F151D-06A7-4689-B9A5-243A0F786C3E}"/>
                  </a:ext>
                </a:extLst>
              </p:cNvPr>
              <p:cNvCxnSpPr>
                <a:stCxn id="238" idx="3"/>
                <a:endCxn id="171" idx="1"/>
              </p:cNvCxnSpPr>
              <p:nvPr/>
            </p:nvCxnSpPr>
            <p:spPr>
              <a:xfrm flipV="1">
                <a:off x="1872890" y="2348532"/>
                <a:ext cx="3011098" cy="38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4C2EF39-1F81-43D6-A52D-BF06BA710143}"/>
                </a:ext>
              </a:extLst>
            </p:cNvPr>
            <p:cNvSpPr/>
            <p:nvPr/>
          </p:nvSpPr>
          <p:spPr bwMode="auto">
            <a:xfrm>
              <a:off x="9394488" y="3989987"/>
              <a:ext cx="560709" cy="2547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44" name="Field gateway">
              <a:extLst>
                <a:ext uri="{FF2B5EF4-FFF2-40B4-BE49-F238E27FC236}">
                  <a16:creationId xmlns:a16="http://schemas.microsoft.com/office/drawing/2014/main" id="{331356F6-67D1-491F-9F21-3E9BD73CA61A}"/>
                </a:ext>
              </a:extLst>
            </p:cNvPr>
            <p:cNvSpPr/>
            <p:nvPr/>
          </p:nvSpPr>
          <p:spPr>
            <a:xfrm>
              <a:off x="1818498" y="543369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Pre-process</a:t>
              </a:r>
            </a:p>
          </p:txBody>
        </p:sp>
        <p:pic>
          <p:nvPicPr>
            <p:cNvPr id="245" name="Picture 244">
              <a:extLst>
                <a:ext uri="{FF2B5EF4-FFF2-40B4-BE49-F238E27FC236}">
                  <a16:creationId xmlns:a16="http://schemas.microsoft.com/office/drawing/2014/main" id="{AC3AC225-11E5-4E02-A7E3-7705921ECF08}"/>
                </a:ext>
              </a:extLst>
            </p:cNvPr>
            <p:cNvPicPr>
              <a:picLocks noChangeAspect="1"/>
            </p:cNvPicPr>
            <p:nvPr/>
          </p:nvPicPr>
          <p:blipFill>
            <a:blip r:embed="rId14"/>
            <a:stretch>
              <a:fillRect/>
            </a:stretch>
          </p:blipFill>
          <p:spPr>
            <a:xfrm>
              <a:off x="2015179" y="5598620"/>
              <a:ext cx="488219" cy="467795"/>
            </a:xfrm>
            <a:prstGeom prst="rect">
              <a:avLst/>
            </a:prstGeom>
          </p:spPr>
        </p:pic>
        <p:sp>
          <p:nvSpPr>
            <p:cNvPr id="246" name="Field gateway">
              <a:extLst>
                <a:ext uri="{FF2B5EF4-FFF2-40B4-BE49-F238E27FC236}">
                  <a16:creationId xmlns:a16="http://schemas.microsoft.com/office/drawing/2014/main" id="{F0D9DC5B-5937-4A62-943B-FB78D8A0C237}"/>
                </a:ext>
              </a:extLst>
            </p:cNvPr>
            <p:cNvSpPr/>
            <p:nvPr/>
          </p:nvSpPr>
          <p:spPr>
            <a:xfrm>
              <a:off x="3070376" y="5435328"/>
              <a:ext cx="907109" cy="9459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Azure</a:t>
              </a:r>
            </a:p>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Blob storage</a:t>
              </a:r>
            </a:p>
          </p:txBody>
        </p:sp>
        <p:pic>
          <p:nvPicPr>
            <p:cNvPr id="247" name="Picture 246">
              <a:extLst>
                <a:ext uri="{FF2B5EF4-FFF2-40B4-BE49-F238E27FC236}">
                  <a16:creationId xmlns:a16="http://schemas.microsoft.com/office/drawing/2014/main" id="{484AC3A7-5A87-4C08-B0CA-E2E99F165A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8829" y="5620441"/>
              <a:ext cx="436573" cy="436573"/>
            </a:xfrm>
            <a:prstGeom prst="rect">
              <a:avLst/>
            </a:prstGeom>
          </p:spPr>
        </p:pic>
        <p:cxnSp>
          <p:nvCxnSpPr>
            <p:cNvPr id="248" name="Connector: Elbow 247">
              <a:extLst>
                <a:ext uri="{FF2B5EF4-FFF2-40B4-BE49-F238E27FC236}">
                  <a16:creationId xmlns:a16="http://schemas.microsoft.com/office/drawing/2014/main" id="{5CAB2A05-0468-40D3-9C31-932D75F85974}"/>
                </a:ext>
              </a:extLst>
            </p:cNvPr>
            <p:cNvCxnSpPr>
              <a:cxnSpLocks/>
              <a:stCxn id="246" idx="1"/>
              <a:endCxn id="244" idx="3"/>
            </p:cNvCxnSpPr>
            <p:nvPr/>
          </p:nvCxnSpPr>
          <p:spPr>
            <a:xfrm rot="10800000" flipV="1">
              <a:off x="2752444" y="5908284"/>
              <a:ext cx="317932"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8083D00-69F9-4EEC-845E-6ACC7BDC1787}"/>
                </a:ext>
              </a:extLst>
            </p:cNvPr>
            <p:cNvCxnSpPr>
              <a:cxnSpLocks/>
              <a:stCxn id="244" idx="1"/>
              <a:endCxn id="234" idx="3"/>
            </p:cNvCxnSpPr>
            <p:nvPr/>
          </p:nvCxnSpPr>
          <p:spPr>
            <a:xfrm flipH="1" flipV="1">
              <a:off x="1512508" y="5903627"/>
              <a:ext cx="305990" cy="4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Field gateway">
              <a:extLst>
                <a:ext uri="{FF2B5EF4-FFF2-40B4-BE49-F238E27FC236}">
                  <a16:creationId xmlns:a16="http://schemas.microsoft.com/office/drawing/2014/main" id="{D95AAD32-2478-460E-9F6B-2254A25DF953}"/>
                </a:ext>
              </a:extLst>
            </p:cNvPr>
            <p:cNvSpPr/>
            <p:nvPr/>
          </p:nvSpPr>
          <p:spPr>
            <a:xfrm>
              <a:off x="1818146" y="4166848"/>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Admin</a:t>
              </a:r>
            </a:p>
          </p:txBody>
        </p:sp>
        <p:pic>
          <p:nvPicPr>
            <p:cNvPr id="251" name="Picture 250">
              <a:extLst>
                <a:ext uri="{FF2B5EF4-FFF2-40B4-BE49-F238E27FC236}">
                  <a16:creationId xmlns:a16="http://schemas.microsoft.com/office/drawing/2014/main" id="{865595DD-A338-4601-8B28-209EEDDC2BE0}"/>
                </a:ext>
              </a:extLst>
            </p:cNvPr>
            <p:cNvPicPr>
              <a:picLocks noChangeAspect="1"/>
            </p:cNvPicPr>
            <p:nvPr/>
          </p:nvPicPr>
          <p:blipFill>
            <a:blip r:embed="rId16"/>
            <a:stretch>
              <a:fillRect/>
            </a:stretch>
          </p:blipFill>
          <p:spPr>
            <a:xfrm>
              <a:off x="2027513" y="4364751"/>
              <a:ext cx="583927" cy="382344"/>
            </a:xfrm>
            <a:prstGeom prst="rect">
              <a:avLst/>
            </a:prstGeom>
          </p:spPr>
        </p:pic>
        <p:cxnSp>
          <p:nvCxnSpPr>
            <p:cNvPr id="252" name="Straight Arrow Connector 251">
              <a:extLst>
                <a:ext uri="{FF2B5EF4-FFF2-40B4-BE49-F238E27FC236}">
                  <a16:creationId xmlns:a16="http://schemas.microsoft.com/office/drawing/2014/main" id="{1E510161-4432-4AF3-A1F5-D3BF02534200}"/>
                </a:ext>
              </a:extLst>
            </p:cNvPr>
            <p:cNvCxnSpPr>
              <a:stCxn id="250" idx="2"/>
              <a:endCxn id="244" idx="0"/>
            </p:cNvCxnSpPr>
            <p:nvPr/>
          </p:nvCxnSpPr>
          <p:spPr>
            <a:xfrm>
              <a:off x="2285119" y="5116024"/>
              <a:ext cx="352" cy="3176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Field gateway">
              <a:extLst>
                <a:ext uri="{FF2B5EF4-FFF2-40B4-BE49-F238E27FC236}">
                  <a16:creationId xmlns:a16="http://schemas.microsoft.com/office/drawing/2014/main" id="{E8FCBF83-3306-449E-A294-56A803F4E655}"/>
                </a:ext>
              </a:extLst>
            </p:cNvPr>
            <p:cNvSpPr/>
            <p:nvPr/>
          </p:nvSpPr>
          <p:spPr>
            <a:xfrm>
              <a:off x="595080" y="416981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Storage</a:t>
              </a:r>
            </a:p>
          </p:txBody>
        </p:sp>
        <p:pic>
          <p:nvPicPr>
            <p:cNvPr id="254" name="Picture 253">
              <a:extLst>
                <a:ext uri="{FF2B5EF4-FFF2-40B4-BE49-F238E27FC236}">
                  <a16:creationId xmlns:a16="http://schemas.microsoft.com/office/drawing/2014/main" id="{19953DF7-0568-4EF1-8274-0741BA7D8695}"/>
                </a:ext>
              </a:extLst>
            </p:cNvPr>
            <p:cNvPicPr>
              <a:picLocks noChangeAspect="1"/>
            </p:cNvPicPr>
            <p:nvPr/>
          </p:nvPicPr>
          <p:blipFill>
            <a:blip r:embed="rId17"/>
            <a:stretch>
              <a:fillRect/>
            </a:stretch>
          </p:blipFill>
          <p:spPr>
            <a:xfrm>
              <a:off x="789626" y="4336167"/>
              <a:ext cx="460598" cy="466593"/>
            </a:xfrm>
            <a:prstGeom prst="rect">
              <a:avLst/>
            </a:prstGeom>
          </p:spPr>
        </p:pic>
        <p:cxnSp>
          <p:nvCxnSpPr>
            <p:cNvPr id="255" name="Straight Arrow Connector 254">
              <a:extLst>
                <a:ext uri="{FF2B5EF4-FFF2-40B4-BE49-F238E27FC236}">
                  <a16:creationId xmlns:a16="http://schemas.microsoft.com/office/drawing/2014/main" id="{982579A7-D0D2-4BBC-979D-D250AC493296}"/>
                </a:ext>
              </a:extLst>
            </p:cNvPr>
            <p:cNvCxnSpPr>
              <a:stCxn id="250" idx="1"/>
              <a:endCxn id="253" idx="3"/>
            </p:cNvCxnSpPr>
            <p:nvPr/>
          </p:nvCxnSpPr>
          <p:spPr>
            <a:xfrm flipH="1">
              <a:off x="1529026" y="4641437"/>
              <a:ext cx="289119" cy="2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E17FF69-2D27-4077-9ED5-F8AF57D18B71}"/>
                </a:ext>
              </a:extLst>
            </p:cNvPr>
            <p:cNvCxnSpPr>
              <a:stCxn id="234" idx="0"/>
              <a:endCxn id="253" idx="2"/>
            </p:cNvCxnSpPr>
            <p:nvPr/>
          </p:nvCxnSpPr>
          <p:spPr>
            <a:xfrm flipV="1">
              <a:off x="1058953" y="5118993"/>
              <a:ext cx="3101" cy="314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06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a:p>
            <a:pPr marL="457200" indent="-4572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Labs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7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Ubuntu Core/Docker Device Architecture</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239253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705643"/>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53175" y="422704"/>
            <a:ext cx="10774574" cy="524341"/>
          </a:xfrm>
        </p:spPr>
        <p:txBody>
          <a:bodyPr>
            <a:normAutofit fontScale="92500" lnSpcReduction="10000"/>
          </a:bodyPr>
          <a:lstStyle/>
          <a:p>
            <a:pPr marL="0" indent="0">
              <a:buNone/>
            </a:pPr>
            <a:r>
              <a:rPr lang="en-US" sz="3600" b="1" dirty="0"/>
              <a:t>Tools &amp; Services</a:t>
            </a:r>
          </a:p>
          <a:p>
            <a:pPr marL="0" indent="0">
              <a:buNone/>
            </a:pPr>
            <a:endParaRPr lang="en-US" sz="3600" b="1" dirty="0"/>
          </a:p>
          <a:p>
            <a:endParaRPr lang="en-US" sz="3600" b="1" dirty="0"/>
          </a:p>
          <a:p>
            <a:endParaRPr lang="en-US" sz="36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219796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a:xfrm>
            <a:off x="493241" y="220373"/>
            <a:ext cx="10515600" cy="754834"/>
          </a:xfrm>
        </p:spPr>
        <p:txBody>
          <a:bodyPr/>
          <a:lstStyle/>
          <a:p>
            <a:r>
              <a:rPr lang="en-US" dirty="0" err="1">
                <a:solidFill>
                  <a:schemeClr val="bg1"/>
                </a:solidFill>
              </a:rPr>
              <a:t>Yocto</a:t>
            </a:r>
            <a:r>
              <a:rPr lang="en-US" dirty="0">
                <a:solidFill>
                  <a:schemeClr val="bg1"/>
                </a:solidFill>
              </a:rPr>
              <a:t> Device Architecture</a:t>
            </a:r>
            <a:endParaRPr lang="sv-SE" dirty="0">
              <a:solidFill>
                <a:schemeClr val="bg1"/>
              </a:solidFill>
            </a:endParaRPr>
          </a:p>
        </p:txBody>
      </p:sp>
      <p:sp>
        <p:nvSpPr>
          <p:cNvPr id="64" name="Field gateway">
            <a:extLst>
              <a:ext uri="{FF2B5EF4-FFF2-40B4-BE49-F238E27FC236}">
                <a16:creationId xmlns:a16="http://schemas.microsoft.com/office/drawing/2014/main" id="{DB24A016-F316-4454-B657-EACF381B6286}"/>
              </a:ext>
            </a:extLst>
          </p:cNvPr>
          <p:cNvSpPr/>
          <p:nvPr/>
        </p:nvSpPr>
        <p:spPr>
          <a:xfrm>
            <a:off x="1197625" y="1400175"/>
            <a:ext cx="4533900" cy="502602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92C24F76-30B0-454A-919D-478D038F0D3B}"/>
              </a:ext>
            </a:extLst>
          </p:cNvPr>
          <p:cNvSpPr txBox="1"/>
          <p:nvPr/>
        </p:nvSpPr>
        <p:spPr>
          <a:xfrm>
            <a:off x="1226789" y="1504172"/>
            <a:ext cx="2132635" cy="572464"/>
          </a:xfrm>
          <a:prstGeom prst="rect">
            <a:avLst/>
          </a:prstGeom>
          <a:noFill/>
        </p:spPr>
        <p:txBody>
          <a:bodyPr wrap="none" lIns="182880" tIns="146304" rIns="182880" bIns="146304" rtlCol="0">
            <a:spAutoFit/>
          </a:bodyPr>
          <a:lstStyle/>
          <a:p>
            <a:pPr>
              <a:lnSpc>
                <a:spcPct val="90000"/>
              </a:lnSpc>
              <a:spcAft>
                <a:spcPts val="600"/>
              </a:spcAft>
            </a:pPr>
            <a:r>
              <a:rPr lang="en-US" sz="2000" kern="0" dirty="0">
                <a:solidFill>
                  <a:prstClr val="white"/>
                </a:solidFill>
                <a:latin typeface="Segoe UI Semibold" panose="020B0702040204020203" pitchFamily="34" charset="0"/>
                <a:cs typeface="Segoe UI" pitchFamily="34" charset="0"/>
              </a:rPr>
              <a:t>Görlitz </a:t>
            </a:r>
            <a:r>
              <a:rPr lang="en-US" sz="2000" kern="0" dirty="0" err="1">
                <a:solidFill>
                  <a:prstClr val="white"/>
                </a:solidFill>
                <a:latin typeface="Segoe UI Semibold" panose="020B0702040204020203" pitchFamily="34" charset="0"/>
                <a:cs typeface="Segoe UI" pitchFamily="34" charset="0"/>
              </a:rPr>
              <a:t>enQube</a:t>
            </a:r>
            <a:endParaRPr lang="en-US" sz="2000" kern="0" dirty="0">
              <a:solidFill>
                <a:prstClr val="white"/>
              </a:solidFill>
              <a:latin typeface="Segoe UI Semibold" panose="020B0702040204020203" pitchFamily="34" charset="0"/>
              <a:cs typeface="Segoe UI" pitchFamily="34" charset="0"/>
            </a:endParaRPr>
          </a:p>
        </p:txBody>
      </p:sp>
      <p:sp>
        <p:nvSpPr>
          <p:cNvPr id="66" name="Field gateway">
            <a:extLst>
              <a:ext uri="{FF2B5EF4-FFF2-40B4-BE49-F238E27FC236}">
                <a16:creationId xmlns:a16="http://schemas.microsoft.com/office/drawing/2014/main" id="{DA32623B-0792-4231-BE15-0F335DCF07CD}"/>
              </a:ext>
            </a:extLst>
          </p:cNvPr>
          <p:cNvSpPr/>
          <p:nvPr/>
        </p:nvSpPr>
        <p:spPr>
          <a:xfrm>
            <a:off x="1197625" y="1400174"/>
            <a:ext cx="9069445" cy="5026025"/>
          </a:xfrm>
          <a:prstGeom prst="rect">
            <a:avLst/>
          </a:prstGeom>
          <a:no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pic>
        <p:nvPicPr>
          <p:cNvPr id="67" name="Picture 66">
            <a:extLst>
              <a:ext uri="{FF2B5EF4-FFF2-40B4-BE49-F238E27FC236}">
                <a16:creationId xmlns:a16="http://schemas.microsoft.com/office/drawing/2014/main" id="{A0CB2C81-27CF-45F1-826B-643F37C94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5" y="1527147"/>
            <a:ext cx="576075" cy="604212"/>
          </a:xfrm>
          <a:prstGeom prst="rect">
            <a:avLst/>
          </a:prstGeom>
        </p:spPr>
      </p:pic>
      <p:grpSp>
        <p:nvGrpSpPr>
          <p:cNvPr id="68" name="Group 67">
            <a:extLst>
              <a:ext uri="{FF2B5EF4-FFF2-40B4-BE49-F238E27FC236}">
                <a16:creationId xmlns:a16="http://schemas.microsoft.com/office/drawing/2014/main" id="{9BF02B63-BAD6-43C9-92DB-256553F36CB8}"/>
              </a:ext>
            </a:extLst>
          </p:cNvPr>
          <p:cNvGrpSpPr/>
          <p:nvPr/>
        </p:nvGrpSpPr>
        <p:grpSpPr>
          <a:xfrm>
            <a:off x="1295369" y="2247900"/>
            <a:ext cx="4335811" cy="4114800"/>
            <a:chOff x="1295369" y="2247900"/>
            <a:chExt cx="4335811" cy="4114800"/>
          </a:xfrm>
        </p:grpSpPr>
        <p:sp>
          <p:nvSpPr>
            <p:cNvPr id="69" name="Field gateway">
              <a:extLst>
                <a:ext uri="{FF2B5EF4-FFF2-40B4-BE49-F238E27FC236}">
                  <a16:creationId xmlns:a16="http://schemas.microsoft.com/office/drawing/2014/main" id="{A23E4375-143B-430A-8155-77A667654CD1}"/>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3" name="Field gateway">
              <a:extLst>
                <a:ext uri="{FF2B5EF4-FFF2-40B4-BE49-F238E27FC236}">
                  <a16:creationId xmlns:a16="http://schemas.microsoft.com/office/drawing/2014/main" id="{1ECA6B37-BC95-418E-B702-1354228FA143}"/>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4" name="Field gateway">
              <a:extLst>
                <a:ext uri="{FF2B5EF4-FFF2-40B4-BE49-F238E27FC236}">
                  <a16:creationId xmlns:a16="http://schemas.microsoft.com/office/drawing/2014/main" id="{4A421C5E-39C7-4031-B72B-DA146DB2012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5" name="Field gateway">
              <a:extLst>
                <a:ext uri="{FF2B5EF4-FFF2-40B4-BE49-F238E27FC236}">
                  <a16:creationId xmlns:a16="http://schemas.microsoft.com/office/drawing/2014/main" id="{B59CB5F6-E359-4375-BD14-D787D2BE08F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8" name="Field gateway">
              <a:extLst>
                <a:ext uri="{FF2B5EF4-FFF2-40B4-BE49-F238E27FC236}">
                  <a16:creationId xmlns:a16="http://schemas.microsoft.com/office/drawing/2014/main" id="{9932308D-B35E-40C1-8574-0608FF5B9314}"/>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9" name="Field gateway">
              <a:extLst>
                <a:ext uri="{FF2B5EF4-FFF2-40B4-BE49-F238E27FC236}">
                  <a16:creationId xmlns:a16="http://schemas.microsoft.com/office/drawing/2014/main" id="{456E32A5-8600-45F4-9081-FE361AAE2904}"/>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0" name="Group 79">
              <a:extLst>
                <a:ext uri="{FF2B5EF4-FFF2-40B4-BE49-F238E27FC236}">
                  <a16:creationId xmlns:a16="http://schemas.microsoft.com/office/drawing/2014/main" id="{3A04EC49-FCBA-47C1-ABDE-1217C949E9CB}"/>
                </a:ext>
              </a:extLst>
            </p:cNvPr>
            <p:cNvGrpSpPr/>
            <p:nvPr/>
          </p:nvGrpSpPr>
          <p:grpSpPr>
            <a:xfrm>
              <a:off x="1348379" y="5479706"/>
              <a:ext cx="4223494" cy="717457"/>
              <a:chOff x="3952874" y="5097567"/>
              <a:chExt cx="4223494" cy="892872"/>
            </a:xfrm>
          </p:grpSpPr>
          <p:sp>
            <p:nvSpPr>
              <p:cNvPr id="95" name="Field gateway">
                <a:extLst>
                  <a:ext uri="{FF2B5EF4-FFF2-40B4-BE49-F238E27FC236}">
                    <a16:creationId xmlns:a16="http://schemas.microsoft.com/office/drawing/2014/main" id="{48928E1D-82E5-4B60-AC70-E839C3634E70}"/>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96" name="TextBox 95">
                <a:extLst>
                  <a:ext uri="{FF2B5EF4-FFF2-40B4-BE49-F238E27FC236}">
                    <a16:creationId xmlns:a16="http://schemas.microsoft.com/office/drawing/2014/main" id="{B725ECEC-B481-4313-915D-9C295DF23DB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81" name="Group 80">
              <a:extLst>
                <a:ext uri="{FF2B5EF4-FFF2-40B4-BE49-F238E27FC236}">
                  <a16:creationId xmlns:a16="http://schemas.microsoft.com/office/drawing/2014/main" id="{961931BE-715F-4D70-AC72-E3F5C9F46EC0}"/>
                </a:ext>
              </a:extLst>
            </p:cNvPr>
            <p:cNvGrpSpPr/>
            <p:nvPr/>
          </p:nvGrpSpPr>
          <p:grpSpPr>
            <a:xfrm>
              <a:off x="1348378" y="4693305"/>
              <a:ext cx="4223494" cy="718936"/>
              <a:chOff x="3952873" y="4097443"/>
              <a:chExt cx="4223494" cy="894713"/>
            </a:xfrm>
          </p:grpSpPr>
          <p:sp>
            <p:nvSpPr>
              <p:cNvPr id="93" name="Field gateway">
                <a:extLst>
                  <a:ext uri="{FF2B5EF4-FFF2-40B4-BE49-F238E27FC236}">
                    <a16:creationId xmlns:a16="http://schemas.microsoft.com/office/drawing/2014/main" id="{2F14A34D-BC7D-453C-888E-05A06F1F0325}"/>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94" name="TextBox 93">
                <a:extLst>
                  <a:ext uri="{FF2B5EF4-FFF2-40B4-BE49-F238E27FC236}">
                    <a16:creationId xmlns:a16="http://schemas.microsoft.com/office/drawing/2014/main" id="{C68606B3-8781-43CA-8301-F5BF7D83A7C3}"/>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82" name="Group 81">
              <a:extLst>
                <a:ext uri="{FF2B5EF4-FFF2-40B4-BE49-F238E27FC236}">
                  <a16:creationId xmlns:a16="http://schemas.microsoft.com/office/drawing/2014/main" id="{FF020EEB-3762-4153-A0EB-0F95CC1EDB30}"/>
                </a:ext>
              </a:extLst>
            </p:cNvPr>
            <p:cNvGrpSpPr/>
            <p:nvPr/>
          </p:nvGrpSpPr>
          <p:grpSpPr>
            <a:xfrm>
              <a:off x="1348377" y="3906541"/>
              <a:ext cx="4223494" cy="718936"/>
              <a:chOff x="3952872" y="3097319"/>
              <a:chExt cx="4223494" cy="894713"/>
            </a:xfrm>
          </p:grpSpPr>
          <p:sp>
            <p:nvSpPr>
              <p:cNvPr id="91" name="Field gateway">
                <a:extLst>
                  <a:ext uri="{FF2B5EF4-FFF2-40B4-BE49-F238E27FC236}">
                    <a16:creationId xmlns:a16="http://schemas.microsoft.com/office/drawing/2014/main" id="{9F187154-69A1-4E48-BE9A-28EED2711989}"/>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2" name="TextBox 91">
                <a:extLst>
                  <a:ext uri="{FF2B5EF4-FFF2-40B4-BE49-F238E27FC236}">
                    <a16:creationId xmlns:a16="http://schemas.microsoft.com/office/drawing/2014/main" id="{5E6042A2-52FE-4FAA-B926-9BDEE3496725}"/>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3" name="Field gateway">
              <a:extLst>
                <a:ext uri="{FF2B5EF4-FFF2-40B4-BE49-F238E27FC236}">
                  <a16:creationId xmlns:a16="http://schemas.microsoft.com/office/drawing/2014/main" id="{40B6B0C9-D752-48E7-AFC8-B9A6BA234D05}"/>
                </a:ext>
              </a:extLst>
            </p:cNvPr>
            <p:cNvSpPr/>
            <p:nvPr/>
          </p:nvSpPr>
          <p:spPr>
            <a:xfrm>
              <a:off x="1348377" y="2440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4" name="Field gateway">
              <a:extLst>
                <a:ext uri="{FF2B5EF4-FFF2-40B4-BE49-F238E27FC236}">
                  <a16:creationId xmlns:a16="http://schemas.microsoft.com/office/drawing/2014/main" id="{61E87E75-32CD-4E37-8539-DF3FEB4C7248}"/>
                </a:ext>
              </a:extLst>
            </p:cNvPr>
            <p:cNvSpPr/>
            <p:nvPr/>
          </p:nvSpPr>
          <p:spPr>
            <a:xfrm>
              <a:off x="2781889" y="2432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5" name="Field gateway">
              <a:extLst>
                <a:ext uri="{FF2B5EF4-FFF2-40B4-BE49-F238E27FC236}">
                  <a16:creationId xmlns:a16="http://schemas.microsoft.com/office/drawing/2014/main" id="{48660F7B-097E-4D82-AEEF-B3632CCEBA66}"/>
                </a:ext>
              </a:extLst>
            </p:cNvPr>
            <p:cNvSpPr/>
            <p:nvPr/>
          </p:nvSpPr>
          <p:spPr>
            <a:xfrm>
              <a:off x="4205876" y="242463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6" name="Field gateway">
              <a:extLst>
                <a:ext uri="{FF2B5EF4-FFF2-40B4-BE49-F238E27FC236}">
                  <a16:creationId xmlns:a16="http://schemas.microsoft.com/office/drawing/2014/main" id="{F937A7F6-8F49-440A-85E5-9851802415FB}"/>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7" name="Group 86">
              <a:extLst>
                <a:ext uri="{FF2B5EF4-FFF2-40B4-BE49-F238E27FC236}">
                  <a16:creationId xmlns:a16="http://schemas.microsoft.com/office/drawing/2014/main" id="{878C48EA-C3EC-4A75-82BF-32C168239860}"/>
                </a:ext>
              </a:extLst>
            </p:cNvPr>
            <p:cNvGrpSpPr/>
            <p:nvPr/>
          </p:nvGrpSpPr>
          <p:grpSpPr>
            <a:xfrm>
              <a:off x="1346731" y="3119714"/>
              <a:ext cx="4223494" cy="718936"/>
              <a:chOff x="3952872" y="3097319"/>
              <a:chExt cx="4223494" cy="894713"/>
            </a:xfrm>
          </p:grpSpPr>
          <p:sp>
            <p:nvSpPr>
              <p:cNvPr id="89" name="Field gateway">
                <a:extLst>
                  <a:ext uri="{FF2B5EF4-FFF2-40B4-BE49-F238E27FC236}">
                    <a16:creationId xmlns:a16="http://schemas.microsoft.com/office/drawing/2014/main" id="{56D21C41-2027-4591-A7E3-0E461BB9982D}"/>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0" name="TextBox 89">
                <a:extLst>
                  <a:ext uri="{FF2B5EF4-FFF2-40B4-BE49-F238E27FC236}">
                    <a16:creationId xmlns:a16="http://schemas.microsoft.com/office/drawing/2014/main" id="{DD902934-7924-49CF-B954-5BFE55094D4D}"/>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8" name="Rectangle 87">
              <a:extLst>
                <a:ext uri="{FF2B5EF4-FFF2-40B4-BE49-F238E27FC236}">
                  <a16:creationId xmlns:a16="http://schemas.microsoft.com/office/drawing/2014/main" id="{C04D410E-2EF9-4D0D-ACBF-EA221CC727EE}"/>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grpSp>
        <p:nvGrpSpPr>
          <p:cNvPr id="100" name="Group 99">
            <a:extLst>
              <a:ext uri="{FF2B5EF4-FFF2-40B4-BE49-F238E27FC236}">
                <a16:creationId xmlns:a16="http://schemas.microsoft.com/office/drawing/2014/main" id="{9C7FBE35-C956-472E-9BDC-DB412958443F}"/>
              </a:ext>
            </a:extLst>
          </p:cNvPr>
          <p:cNvGrpSpPr/>
          <p:nvPr/>
        </p:nvGrpSpPr>
        <p:grpSpPr>
          <a:xfrm>
            <a:off x="5849712" y="2232877"/>
            <a:ext cx="4335811" cy="4114800"/>
            <a:chOff x="1295369" y="2247900"/>
            <a:chExt cx="4335811" cy="4114800"/>
          </a:xfrm>
        </p:grpSpPr>
        <p:sp>
          <p:nvSpPr>
            <p:cNvPr id="101" name="Field gateway">
              <a:extLst>
                <a:ext uri="{FF2B5EF4-FFF2-40B4-BE49-F238E27FC236}">
                  <a16:creationId xmlns:a16="http://schemas.microsoft.com/office/drawing/2014/main" id="{B3507715-D320-4BC2-B3CF-297506582A7D}"/>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2" name="Field gateway">
              <a:extLst>
                <a:ext uri="{FF2B5EF4-FFF2-40B4-BE49-F238E27FC236}">
                  <a16:creationId xmlns:a16="http://schemas.microsoft.com/office/drawing/2014/main" id="{B50005CC-9F8B-40A4-86CE-C6644041DDDC}"/>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3" name="Field gateway">
              <a:extLst>
                <a:ext uri="{FF2B5EF4-FFF2-40B4-BE49-F238E27FC236}">
                  <a16:creationId xmlns:a16="http://schemas.microsoft.com/office/drawing/2014/main" id="{19149C18-0019-4AB0-B7FB-9188AF19DFF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4" name="Field gateway">
              <a:extLst>
                <a:ext uri="{FF2B5EF4-FFF2-40B4-BE49-F238E27FC236}">
                  <a16:creationId xmlns:a16="http://schemas.microsoft.com/office/drawing/2014/main" id="{6B81F5FD-E90F-4C2D-842E-BBE422E02A1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5" name="Field gateway">
              <a:extLst>
                <a:ext uri="{FF2B5EF4-FFF2-40B4-BE49-F238E27FC236}">
                  <a16:creationId xmlns:a16="http://schemas.microsoft.com/office/drawing/2014/main" id="{A18DE95D-CDD2-430B-BA5E-516D86453F2F}"/>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6" name="Field gateway">
              <a:extLst>
                <a:ext uri="{FF2B5EF4-FFF2-40B4-BE49-F238E27FC236}">
                  <a16:creationId xmlns:a16="http://schemas.microsoft.com/office/drawing/2014/main" id="{C49F75D4-04B6-48B8-8827-9A2E02B8AB17}"/>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0B09EAA-76BC-43B1-B733-AA8ECE26D042}"/>
                </a:ext>
              </a:extLst>
            </p:cNvPr>
            <p:cNvGrpSpPr/>
            <p:nvPr/>
          </p:nvGrpSpPr>
          <p:grpSpPr>
            <a:xfrm>
              <a:off x="1348379" y="5479706"/>
              <a:ext cx="4223494" cy="717457"/>
              <a:chOff x="3952874" y="5097567"/>
              <a:chExt cx="4223494" cy="892872"/>
            </a:xfrm>
          </p:grpSpPr>
          <p:sp>
            <p:nvSpPr>
              <p:cNvPr id="116" name="Field gateway">
                <a:extLst>
                  <a:ext uri="{FF2B5EF4-FFF2-40B4-BE49-F238E27FC236}">
                    <a16:creationId xmlns:a16="http://schemas.microsoft.com/office/drawing/2014/main" id="{F836D09B-830C-479B-9E26-4871C5AF28E3}"/>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117" name="TextBox 116">
                <a:extLst>
                  <a:ext uri="{FF2B5EF4-FFF2-40B4-BE49-F238E27FC236}">
                    <a16:creationId xmlns:a16="http://schemas.microsoft.com/office/drawing/2014/main" id="{82A9C3AD-12EC-4E3E-93F0-A6BBC1A2C3F6}"/>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108" name="Group 107">
              <a:extLst>
                <a:ext uri="{FF2B5EF4-FFF2-40B4-BE49-F238E27FC236}">
                  <a16:creationId xmlns:a16="http://schemas.microsoft.com/office/drawing/2014/main" id="{1133A078-1549-4E1D-AEB9-85CF612B2BD0}"/>
                </a:ext>
              </a:extLst>
            </p:cNvPr>
            <p:cNvGrpSpPr/>
            <p:nvPr/>
          </p:nvGrpSpPr>
          <p:grpSpPr>
            <a:xfrm>
              <a:off x="1348378" y="4693305"/>
              <a:ext cx="4223494" cy="718936"/>
              <a:chOff x="3952873" y="4097443"/>
              <a:chExt cx="4223494" cy="894713"/>
            </a:xfrm>
          </p:grpSpPr>
          <p:sp>
            <p:nvSpPr>
              <p:cNvPr id="114" name="Field gateway">
                <a:extLst>
                  <a:ext uri="{FF2B5EF4-FFF2-40B4-BE49-F238E27FC236}">
                    <a16:creationId xmlns:a16="http://schemas.microsoft.com/office/drawing/2014/main" id="{BD7406D4-2E6B-4F8A-A4E7-324B2D0DACE7}"/>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115" name="TextBox 114">
                <a:extLst>
                  <a:ext uri="{FF2B5EF4-FFF2-40B4-BE49-F238E27FC236}">
                    <a16:creationId xmlns:a16="http://schemas.microsoft.com/office/drawing/2014/main" id="{EEC5A5FA-8D01-4990-8D90-F76C3F6829C4}"/>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109" name="Group 108">
              <a:extLst>
                <a:ext uri="{FF2B5EF4-FFF2-40B4-BE49-F238E27FC236}">
                  <a16:creationId xmlns:a16="http://schemas.microsoft.com/office/drawing/2014/main" id="{DCD282B0-A017-41EF-855B-F4024C3935ED}"/>
                </a:ext>
              </a:extLst>
            </p:cNvPr>
            <p:cNvGrpSpPr/>
            <p:nvPr/>
          </p:nvGrpSpPr>
          <p:grpSpPr>
            <a:xfrm>
              <a:off x="1348377" y="3906541"/>
              <a:ext cx="4223494" cy="718936"/>
              <a:chOff x="3952872" y="3097319"/>
              <a:chExt cx="4223494" cy="894713"/>
            </a:xfrm>
          </p:grpSpPr>
          <p:sp>
            <p:nvSpPr>
              <p:cNvPr id="112" name="Field gateway">
                <a:extLst>
                  <a:ext uri="{FF2B5EF4-FFF2-40B4-BE49-F238E27FC236}">
                    <a16:creationId xmlns:a16="http://schemas.microsoft.com/office/drawing/2014/main" id="{00CC5FCF-C3B5-4BD4-8B2E-9C10D8EB58F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13" name="TextBox 112">
                <a:extLst>
                  <a:ext uri="{FF2B5EF4-FFF2-40B4-BE49-F238E27FC236}">
                    <a16:creationId xmlns:a16="http://schemas.microsoft.com/office/drawing/2014/main" id="{F4C71B35-769C-4FE9-AD61-16E0E2BDA160}"/>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10" name="Field gateway">
              <a:extLst>
                <a:ext uri="{FF2B5EF4-FFF2-40B4-BE49-F238E27FC236}">
                  <a16:creationId xmlns:a16="http://schemas.microsoft.com/office/drawing/2014/main" id="{E8678440-1536-48AB-BB43-B94A2986D9D2}"/>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11" name="Rectangle 110">
              <a:extLst>
                <a:ext uri="{FF2B5EF4-FFF2-40B4-BE49-F238E27FC236}">
                  <a16:creationId xmlns:a16="http://schemas.microsoft.com/office/drawing/2014/main" id="{01387703-DCF0-4CBD-A5B9-AE500BBC8D80}"/>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118" name="Rectangle 117">
            <a:extLst>
              <a:ext uri="{FF2B5EF4-FFF2-40B4-BE49-F238E27FC236}">
                <a16:creationId xmlns:a16="http://schemas.microsoft.com/office/drawing/2014/main" id="{E5626521-39AC-492F-A829-C5364756AACD}"/>
              </a:ext>
            </a:extLst>
          </p:cNvPr>
          <p:cNvSpPr/>
          <p:nvPr/>
        </p:nvSpPr>
        <p:spPr bwMode="auto">
          <a:xfrm>
            <a:off x="1346731" y="2264090"/>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19" name="Group 118">
            <a:extLst>
              <a:ext uri="{FF2B5EF4-FFF2-40B4-BE49-F238E27FC236}">
                <a16:creationId xmlns:a16="http://schemas.microsoft.com/office/drawing/2014/main" id="{248D6928-967D-4B8A-A006-0797A9D4395C}"/>
              </a:ext>
            </a:extLst>
          </p:cNvPr>
          <p:cNvGrpSpPr/>
          <p:nvPr/>
        </p:nvGrpSpPr>
        <p:grpSpPr>
          <a:xfrm>
            <a:off x="5912950" y="2411533"/>
            <a:ext cx="4223494" cy="1414020"/>
            <a:chOff x="5899518" y="-1638119"/>
            <a:chExt cx="4223494" cy="1414020"/>
          </a:xfrm>
        </p:grpSpPr>
        <p:sp>
          <p:nvSpPr>
            <p:cNvPr id="120" name="Field gateway">
              <a:extLst>
                <a:ext uri="{FF2B5EF4-FFF2-40B4-BE49-F238E27FC236}">
                  <a16:creationId xmlns:a16="http://schemas.microsoft.com/office/drawing/2014/main" id="{7E132A9D-F859-43D3-85B9-1B0D1219796C}"/>
                </a:ext>
              </a:extLst>
            </p:cNvPr>
            <p:cNvSpPr/>
            <p:nvPr/>
          </p:nvSpPr>
          <p:spPr>
            <a:xfrm>
              <a:off x="5901164" y="-1622161"/>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1" name="Field gateway">
              <a:extLst>
                <a:ext uri="{FF2B5EF4-FFF2-40B4-BE49-F238E27FC236}">
                  <a16:creationId xmlns:a16="http://schemas.microsoft.com/office/drawing/2014/main" id="{C5D8C009-3367-4B17-B5CC-93E2C08663B1}"/>
                </a:ext>
              </a:extLst>
            </p:cNvPr>
            <p:cNvSpPr/>
            <p:nvPr/>
          </p:nvSpPr>
          <p:spPr>
            <a:xfrm>
              <a:off x="7334676" y="-163014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2" name="Field gateway">
              <a:extLst>
                <a:ext uri="{FF2B5EF4-FFF2-40B4-BE49-F238E27FC236}">
                  <a16:creationId xmlns:a16="http://schemas.microsoft.com/office/drawing/2014/main" id="{5D065BC9-85ED-4A4A-B7A5-84527C49E2DA}"/>
                </a:ext>
              </a:extLst>
            </p:cNvPr>
            <p:cNvSpPr/>
            <p:nvPr/>
          </p:nvSpPr>
          <p:spPr>
            <a:xfrm>
              <a:off x="8758663" y="-163811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3" name="Field gateway">
              <a:extLst>
                <a:ext uri="{FF2B5EF4-FFF2-40B4-BE49-F238E27FC236}">
                  <a16:creationId xmlns:a16="http://schemas.microsoft.com/office/drawing/2014/main" id="{0AF33E87-F9D7-4B15-9299-D75A9904F342}"/>
                </a:ext>
              </a:extLst>
            </p:cNvPr>
            <p:cNvSpPr/>
            <p:nvPr/>
          </p:nvSpPr>
          <p:spPr>
            <a:xfrm>
              <a:off x="5899519" y="-943035"/>
              <a:ext cx="4223493" cy="718936"/>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24" name="TextBox 123">
              <a:extLst>
                <a:ext uri="{FF2B5EF4-FFF2-40B4-BE49-F238E27FC236}">
                  <a16:creationId xmlns:a16="http://schemas.microsoft.com/office/drawing/2014/main" id="{D499E9F4-AD6D-49C9-A811-5254C479BB55}"/>
                </a:ext>
              </a:extLst>
            </p:cNvPr>
            <p:cNvSpPr txBox="1"/>
            <p:nvPr/>
          </p:nvSpPr>
          <p:spPr>
            <a:xfrm>
              <a:off x="5899518" y="-819424"/>
              <a:ext cx="4223493"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25" name="Rectangle 124">
            <a:extLst>
              <a:ext uri="{FF2B5EF4-FFF2-40B4-BE49-F238E27FC236}">
                <a16:creationId xmlns:a16="http://schemas.microsoft.com/office/drawing/2014/main" id="{3825D7A5-00F6-4ED2-AB55-CB2DEE3D846C}"/>
              </a:ext>
            </a:extLst>
          </p:cNvPr>
          <p:cNvSpPr/>
          <p:nvPr/>
        </p:nvSpPr>
        <p:spPr bwMode="auto">
          <a:xfrm>
            <a:off x="5909684" y="2318704"/>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97" name="Group 96">
            <a:extLst>
              <a:ext uri="{FF2B5EF4-FFF2-40B4-BE49-F238E27FC236}">
                <a16:creationId xmlns:a16="http://schemas.microsoft.com/office/drawing/2014/main" id="{0BAA7050-1A44-4D3C-8313-E3E9BDBD4B25}"/>
              </a:ext>
            </a:extLst>
          </p:cNvPr>
          <p:cNvGrpSpPr/>
          <p:nvPr/>
        </p:nvGrpSpPr>
        <p:grpSpPr>
          <a:xfrm>
            <a:off x="5903160" y="3800392"/>
            <a:ext cx="2247256" cy="2574610"/>
            <a:chOff x="5829268" y="3788090"/>
            <a:chExt cx="2247256" cy="2574610"/>
          </a:xfrm>
        </p:grpSpPr>
        <p:sp>
          <p:nvSpPr>
            <p:cNvPr id="98" name="Left Brace 97">
              <a:extLst>
                <a:ext uri="{FF2B5EF4-FFF2-40B4-BE49-F238E27FC236}">
                  <a16:creationId xmlns:a16="http://schemas.microsoft.com/office/drawing/2014/main" id="{287B573D-4B55-4B63-A428-AFEF26EEF3F8}"/>
                </a:ext>
              </a:extLst>
            </p:cNvPr>
            <p:cNvSpPr/>
            <p:nvPr/>
          </p:nvSpPr>
          <p:spPr>
            <a:xfrm flipH="1">
              <a:off x="5829268" y="3788090"/>
              <a:ext cx="265086" cy="2574610"/>
            </a:xfrm>
            <a:prstGeom prst="leftBrace">
              <a:avLst/>
            </a:prstGeom>
            <a:ln>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531A6ED5-9A2A-4239-8C1A-C569F4654BAD}"/>
                </a:ext>
              </a:extLst>
            </p:cNvPr>
            <p:cNvSpPr txBox="1"/>
            <p:nvPr/>
          </p:nvSpPr>
          <p:spPr>
            <a:xfrm>
              <a:off x="6192097" y="4761463"/>
              <a:ext cx="188442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Yocto Image</a:t>
              </a:r>
            </a:p>
          </p:txBody>
        </p:sp>
      </p:grpSp>
    </p:spTree>
    <p:extLst>
      <p:ext uri="{BB962C8B-B14F-4D97-AF65-F5344CB8AC3E}">
        <p14:creationId xmlns:p14="http://schemas.microsoft.com/office/powerpoint/2010/main" val="20974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
                                        </p:tgtEl>
                                      </p:cBhvr>
                                    </p:animEffect>
                                    <p:set>
                                      <p:cBhvr>
                                        <p:cTn id="12" dur="1" fill="hold">
                                          <p:stCondLst>
                                            <p:cond delay="499"/>
                                          </p:stCondLst>
                                        </p:cTn>
                                        <p:tgtEl>
                                          <p:spTgt spid="9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xit" presetSubtype="0" fill="hold" grpId="0" nodeType="withEffect">
                                  <p:stCondLst>
                                    <p:cond delay="0"/>
                                  </p:stCondLst>
                                  <p:childTnLst>
                                    <p:animEffect transition="out" filter="fade">
                                      <p:cBhvr>
                                        <p:cTn id="18" dur="500"/>
                                        <p:tgtEl>
                                          <p:spTgt spid="64"/>
                                        </p:tgtEl>
                                      </p:cBhvr>
                                    </p:animEffect>
                                    <p:set>
                                      <p:cBhvr>
                                        <p:cTn id="19" dur="1" fill="hold">
                                          <p:stCondLst>
                                            <p:cond delay="499"/>
                                          </p:stCondLst>
                                        </p:cTn>
                                        <p:tgtEl>
                                          <p:spTgt spid="6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118" grpId="0" animBg="1"/>
      <p:bldP spid="125" grpId="0" animBg="1"/>
      <p:bldP spid="12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124086"/>
            <a:ext cx="8455333" cy="4832092"/>
          </a:xfrm>
          <a:prstGeom prst="rect">
            <a:avLst/>
          </a:prstGeom>
          <a:noFill/>
        </p:spPr>
        <p:txBody>
          <a:bodyPr wrap="squar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docs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dirty="0"/>
              <a:t>microServiceBus.com DOCS</a:t>
            </a:r>
            <a:br>
              <a:rPr lang="en-US" dirty="0"/>
            </a:br>
            <a:br>
              <a:rPr lang="en-US" dirty="0"/>
            </a:br>
            <a:r>
              <a:rPr lang="en-US" sz="3200" dirty="0"/>
              <a:t>https://docs.microservicebus.com/</a:t>
            </a:r>
            <a:endParaRPr lang="en-US" dirty="0"/>
          </a:p>
        </p:txBody>
      </p:sp>
      <p:pic>
        <p:nvPicPr>
          <p:cNvPr id="4" name="Picture 3">
            <a:extLst>
              <a:ext uri="{FF2B5EF4-FFF2-40B4-BE49-F238E27FC236}">
                <a16:creationId xmlns:a16="http://schemas.microsoft.com/office/drawing/2014/main" id="{2A667AF9-9950-4661-9239-28E34DD97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228" y="2254885"/>
            <a:ext cx="2499938" cy="2051836"/>
          </a:xfrm>
          <a:prstGeom prst="rect">
            <a:avLst/>
          </a:prstGeom>
        </p:spPr>
      </p:pic>
    </p:spTree>
    <p:extLst>
      <p:ext uri="{BB962C8B-B14F-4D97-AF65-F5344CB8AC3E}">
        <p14:creationId xmlns:p14="http://schemas.microsoft.com/office/powerpoint/2010/main" val="376665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1148258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3563" y="2818741"/>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750" y="3054802"/>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6096000" y="2928346"/>
            <a:ext cx="525101" cy="769441"/>
          </a:xfrm>
          <a:prstGeom prst="rect">
            <a:avLst/>
          </a:prstGeom>
          <a:noFill/>
        </p:spPr>
        <p:txBody>
          <a:bodyPr wrap="square" rtlCol="0">
            <a:spAutoFit/>
          </a:bodyPr>
          <a:lstStyle/>
          <a:p>
            <a:r>
              <a:rPr lang="en-US" sz="4400" b="1" dirty="0"/>
              <a:t>+</a:t>
            </a:r>
            <a:endParaRPr lang="en-US" b="1" dirty="0"/>
          </a:p>
        </p:txBody>
      </p:sp>
    </p:spTree>
    <p:extLst>
      <p:ext uri="{BB962C8B-B14F-4D97-AF65-F5344CB8AC3E}">
        <p14:creationId xmlns:p14="http://schemas.microsoft.com/office/powerpoint/2010/main" val="3619968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94999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54566"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285859"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33065"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56608"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9" name="Rectangle 268">
            <a:extLst>
              <a:ext uri="{FF2B5EF4-FFF2-40B4-BE49-F238E27FC236}">
                <a16:creationId xmlns:a16="http://schemas.microsoft.com/office/drawing/2014/main" id="{D806B3A5-E322-4674-A9F3-FD513960D2AE}"/>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3" name="Rectangle 272">
            <a:extLst>
              <a:ext uri="{FF2B5EF4-FFF2-40B4-BE49-F238E27FC236}">
                <a16:creationId xmlns:a16="http://schemas.microsoft.com/office/drawing/2014/main" id="{019B1F82-AA98-4A7A-BA52-2A93F4D59750}"/>
              </a:ext>
            </a:extLst>
          </p:cNvPr>
          <p:cNvSpPr/>
          <p:nvPr/>
        </p:nvSpPr>
        <p:spPr>
          <a:xfrm>
            <a:off x="1281643"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26597"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24554"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394541"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96583"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https://microservicebus.com/Images/ServiceNowLogo.png">
            <a:extLst>
              <a:ext uri="{FF2B5EF4-FFF2-40B4-BE49-F238E27FC236}">
                <a16:creationId xmlns:a16="http://schemas.microsoft.com/office/drawing/2014/main" id="{491BB979-05D6-4599-B211-A028342659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502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ServiceNow integration</a:t>
            </a:r>
          </a:p>
        </p:txBody>
      </p:sp>
      <p:sp>
        <p:nvSpPr>
          <p:cNvPr id="40" name="Rectangle 39">
            <a:extLst>
              <a:ext uri="{FF2B5EF4-FFF2-40B4-BE49-F238E27FC236}">
                <a16:creationId xmlns:a16="http://schemas.microsoft.com/office/drawing/2014/main" id="{D0FD0B23-2DA1-4C47-B172-4959C76E8A33}"/>
              </a:ext>
            </a:extLst>
          </p:cNvPr>
          <p:cNvSpPr/>
          <p:nvPr/>
        </p:nvSpPr>
        <p:spPr>
          <a:xfrm>
            <a:off x="1518877"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43" name="Group 42">
            <a:extLst>
              <a:ext uri="{FF2B5EF4-FFF2-40B4-BE49-F238E27FC236}">
                <a16:creationId xmlns:a16="http://schemas.microsoft.com/office/drawing/2014/main" id="{9BA4D84A-092B-41FD-B150-449DC392E2EE}"/>
              </a:ext>
            </a:extLst>
          </p:cNvPr>
          <p:cNvGrpSpPr/>
          <p:nvPr/>
        </p:nvGrpSpPr>
        <p:grpSpPr>
          <a:xfrm>
            <a:off x="1750170" y="1869167"/>
            <a:ext cx="1912314" cy="1704235"/>
            <a:chOff x="4409853" y="2678169"/>
            <a:chExt cx="2356294" cy="2099906"/>
          </a:xfrm>
        </p:grpSpPr>
        <p:pic>
          <p:nvPicPr>
            <p:cNvPr id="44" name="Picture 43">
              <a:extLst>
                <a:ext uri="{FF2B5EF4-FFF2-40B4-BE49-F238E27FC236}">
                  <a16:creationId xmlns:a16="http://schemas.microsoft.com/office/drawing/2014/main" id="{3CFC4952-7D09-494A-AC0C-2EDF731FE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46" name="Picture 45">
              <a:extLst>
                <a:ext uri="{FF2B5EF4-FFF2-40B4-BE49-F238E27FC236}">
                  <a16:creationId xmlns:a16="http://schemas.microsoft.com/office/drawing/2014/main" id="{1B87EEC0-77D7-4B4A-B44D-44860F2D8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48" name="Picture 47">
              <a:extLst>
                <a:ext uri="{FF2B5EF4-FFF2-40B4-BE49-F238E27FC236}">
                  <a16:creationId xmlns:a16="http://schemas.microsoft.com/office/drawing/2014/main" id="{34A90483-EAA4-4B50-8F92-F00A6DB00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50" name="Picture 49">
              <a:extLst>
                <a:ext uri="{FF2B5EF4-FFF2-40B4-BE49-F238E27FC236}">
                  <a16:creationId xmlns:a16="http://schemas.microsoft.com/office/drawing/2014/main" id="{93627FDA-8992-4554-87F1-56634ECFC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51" name="Picture 50">
              <a:extLst>
                <a:ext uri="{FF2B5EF4-FFF2-40B4-BE49-F238E27FC236}">
                  <a16:creationId xmlns:a16="http://schemas.microsoft.com/office/drawing/2014/main" id="{3CB9F603-08AA-4422-A931-1110CD3016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52" name="Picture 51">
              <a:extLst>
                <a:ext uri="{FF2B5EF4-FFF2-40B4-BE49-F238E27FC236}">
                  <a16:creationId xmlns:a16="http://schemas.microsoft.com/office/drawing/2014/main" id="{6F591CB4-801F-4FC3-9BD3-E8AD31D537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53" name="Picture 52">
              <a:extLst>
                <a:ext uri="{FF2B5EF4-FFF2-40B4-BE49-F238E27FC236}">
                  <a16:creationId xmlns:a16="http://schemas.microsoft.com/office/drawing/2014/main" id="{680C5C8F-4F1D-4C0C-A216-136813DE14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54" name="Picture 53">
              <a:extLst>
                <a:ext uri="{FF2B5EF4-FFF2-40B4-BE49-F238E27FC236}">
                  <a16:creationId xmlns:a16="http://schemas.microsoft.com/office/drawing/2014/main" id="{C2DF3CEA-0389-4243-97AC-DE4EFF71F6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55" name="Picture 54">
              <a:extLst>
                <a:ext uri="{FF2B5EF4-FFF2-40B4-BE49-F238E27FC236}">
                  <a16:creationId xmlns:a16="http://schemas.microsoft.com/office/drawing/2014/main" id="{C22E3C3E-0603-4C0A-92F7-291C0F26CF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56" name="Group 55">
            <a:extLst>
              <a:ext uri="{FF2B5EF4-FFF2-40B4-BE49-F238E27FC236}">
                <a16:creationId xmlns:a16="http://schemas.microsoft.com/office/drawing/2014/main" id="{95A905F6-3EA5-40EB-AF5A-ADCEF48C36D5}"/>
              </a:ext>
            </a:extLst>
          </p:cNvPr>
          <p:cNvGrpSpPr/>
          <p:nvPr/>
        </p:nvGrpSpPr>
        <p:grpSpPr>
          <a:xfrm>
            <a:off x="2097376" y="5151190"/>
            <a:ext cx="1194335" cy="1086059"/>
            <a:chOff x="1262428" y="4214604"/>
            <a:chExt cx="1194335" cy="1086059"/>
          </a:xfrm>
        </p:grpSpPr>
        <p:sp>
          <p:nvSpPr>
            <p:cNvPr id="57" name="Field gateway">
              <a:extLst>
                <a:ext uri="{FF2B5EF4-FFF2-40B4-BE49-F238E27FC236}">
                  <a16:creationId xmlns:a16="http://schemas.microsoft.com/office/drawing/2014/main" id="{A7BCEC8F-FEEA-4844-B474-F3D715AF3B9C}"/>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58" name="Picture 57">
              <a:extLst>
                <a:ext uri="{FF2B5EF4-FFF2-40B4-BE49-F238E27FC236}">
                  <a16:creationId xmlns:a16="http://schemas.microsoft.com/office/drawing/2014/main" id="{43294D83-E683-4D34-A69A-7F077892484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59" name="Picture 58">
              <a:extLst>
                <a:ext uri="{FF2B5EF4-FFF2-40B4-BE49-F238E27FC236}">
                  <a16:creationId xmlns:a16="http://schemas.microsoft.com/office/drawing/2014/main" id="{A3044F70-730E-45C3-987C-C92A31434C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sp>
        <p:nvSpPr>
          <p:cNvPr id="60" name="Rectangle 59">
            <a:extLst>
              <a:ext uri="{FF2B5EF4-FFF2-40B4-BE49-F238E27FC236}">
                <a16:creationId xmlns:a16="http://schemas.microsoft.com/office/drawing/2014/main" id="{9AD0558B-52B3-41B1-AE9B-401E665FA66C}"/>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2" name="Straight Arrow Connector 61">
            <a:extLst>
              <a:ext uri="{FF2B5EF4-FFF2-40B4-BE49-F238E27FC236}">
                <a16:creationId xmlns:a16="http://schemas.microsoft.com/office/drawing/2014/main" id="{D4B448E4-D90E-4A30-8247-26FF3218893B}"/>
              </a:ext>
            </a:extLst>
          </p:cNvPr>
          <p:cNvCxnSpPr>
            <a:stCxn id="57" idx="0"/>
            <a:endCxn id="40" idx="2"/>
          </p:cNvCxnSpPr>
          <p:nvPr/>
        </p:nvCxnSpPr>
        <p:spPr>
          <a:xfrm flipH="1" flipV="1">
            <a:off x="2688865"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2" descr="https://microservicebus.com/Images/ServiceNowLogo.png">
            <a:extLst>
              <a:ext uri="{FF2B5EF4-FFF2-40B4-BE49-F238E27FC236}">
                <a16:creationId xmlns:a16="http://schemas.microsoft.com/office/drawing/2014/main" id="{8369914D-3747-46B5-BA88-D7BB718593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2570AE-CA4D-4A59-8FA4-E49FC7A80D56}"/>
              </a:ext>
            </a:extLst>
          </p:cNvPr>
          <p:cNvCxnSpPr>
            <a:cxnSpLocks/>
          </p:cNvCxnSpPr>
          <p:nvPr/>
        </p:nvCxnSpPr>
        <p:spPr>
          <a:xfrm>
            <a:off x="3858852" y="2228958"/>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D4A2F4-26EE-4A87-A307-1460E4AA5817}"/>
              </a:ext>
            </a:extLst>
          </p:cNvPr>
          <p:cNvSpPr txBox="1"/>
          <p:nvPr/>
        </p:nvSpPr>
        <p:spPr>
          <a:xfrm>
            <a:off x="5357728" y="2044292"/>
            <a:ext cx="1177310"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CI}</a:t>
            </a:r>
          </a:p>
        </p:txBody>
      </p:sp>
      <p:cxnSp>
        <p:nvCxnSpPr>
          <p:cNvPr id="66" name="Straight Arrow Connector 65">
            <a:extLst>
              <a:ext uri="{FF2B5EF4-FFF2-40B4-BE49-F238E27FC236}">
                <a16:creationId xmlns:a16="http://schemas.microsoft.com/office/drawing/2014/main" id="{3C87C71C-7D7D-4142-B9FD-A21DEA5F6615}"/>
              </a:ext>
            </a:extLst>
          </p:cNvPr>
          <p:cNvCxnSpPr>
            <a:cxnSpLocks/>
          </p:cNvCxnSpPr>
          <p:nvPr/>
        </p:nvCxnSpPr>
        <p:spPr>
          <a:xfrm>
            <a:off x="3858851" y="3455383"/>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A6D499E-627F-44B3-9CF0-715A04C689BE}"/>
              </a:ext>
            </a:extLst>
          </p:cNvPr>
          <p:cNvSpPr txBox="1"/>
          <p:nvPr/>
        </p:nvSpPr>
        <p:spPr>
          <a:xfrm>
            <a:off x="4781303" y="3270363"/>
            <a:ext cx="2427524"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Create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Incident}</a:t>
            </a:r>
          </a:p>
        </p:txBody>
      </p:sp>
      <p:sp>
        <p:nvSpPr>
          <p:cNvPr id="67" name="TextBox 66">
            <a:extLst>
              <a:ext uri="{FF2B5EF4-FFF2-40B4-BE49-F238E27FC236}">
                <a16:creationId xmlns:a16="http://schemas.microsoft.com/office/drawing/2014/main" id="{AC25D983-3A1F-4D2D-96A1-46DCFF705081}"/>
              </a:ext>
            </a:extLst>
          </p:cNvPr>
          <p:cNvSpPr txBox="1"/>
          <p:nvPr/>
        </p:nvSpPr>
        <p:spPr>
          <a:xfrm>
            <a:off x="2167525" y="4406698"/>
            <a:ext cx="1077603"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{tracking}</a:t>
            </a:r>
          </a:p>
        </p:txBody>
      </p:sp>
      <p:cxnSp>
        <p:nvCxnSpPr>
          <p:cNvPr id="11" name="Connector: Elbow 10">
            <a:extLst>
              <a:ext uri="{FF2B5EF4-FFF2-40B4-BE49-F238E27FC236}">
                <a16:creationId xmlns:a16="http://schemas.microsoft.com/office/drawing/2014/main" id="{432A5036-0791-448A-90FD-8714D37F9240}"/>
              </a:ext>
            </a:extLst>
          </p:cNvPr>
          <p:cNvCxnSpPr>
            <a:stCxn id="40" idx="3"/>
            <a:endCxn id="65" idx="0"/>
          </p:cNvCxnSpPr>
          <p:nvPr/>
        </p:nvCxnSpPr>
        <p:spPr>
          <a:xfrm>
            <a:off x="3858852" y="2829848"/>
            <a:ext cx="2136213" cy="44051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F0F40D4-AC23-4E2B-BAA1-2654630151A0}"/>
              </a:ext>
            </a:extLst>
          </p:cNvPr>
          <p:cNvSpPr txBox="1"/>
          <p:nvPr/>
        </p:nvSpPr>
        <p:spPr>
          <a:xfrm>
            <a:off x="4405160" y="2623464"/>
            <a:ext cx="1466427"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{offline node}</a:t>
            </a:r>
          </a:p>
        </p:txBody>
      </p:sp>
    </p:spTree>
    <p:extLst>
      <p:ext uri="{BB962C8B-B14F-4D97-AF65-F5344CB8AC3E}">
        <p14:creationId xmlns:p14="http://schemas.microsoft.com/office/powerpoint/2010/main" val="3007182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71983"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303276"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50482"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74025"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8148698" y="1690688"/>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card</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mgmt</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1299060"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844817" y="3969008"/>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44014"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41971"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411958"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814000"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528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12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177849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5" name="TextBox 4">
            <a:extLst>
              <a:ext uri="{FF2B5EF4-FFF2-40B4-BE49-F238E27FC236}">
                <a16:creationId xmlns:a16="http://schemas.microsoft.com/office/drawing/2014/main" id="{0A17DB4B-ACDC-4E01-8206-8E46B11CD0B6}"/>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39642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863363"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4099" name="Group 4098">
            <a:extLst>
              <a:ext uri="{FF2B5EF4-FFF2-40B4-BE49-F238E27FC236}">
                <a16:creationId xmlns:a16="http://schemas.microsoft.com/office/drawing/2014/main" id="{9C85A9A1-6CD2-43BA-8D23-247B70045BB6}"/>
              </a:ext>
            </a:extLst>
          </p:cNvPr>
          <p:cNvGrpSpPr/>
          <p:nvPr/>
        </p:nvGrpSpPr>
        <p:grpSpPr>
          <a:xfrm>
            <a:off x="1386503" y="2787914"/>
            <a:ext cx="9178604" cy="3653973"/>
            <a:chOff x="1386503" y="2787914"/>
            <a:chExt cx="9178604" cy="3653973"/>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grpSp>
          <p:nvGrpSpPr>
            <p:cNvPr id="70" name="Group 69">
              <a:extLst>
                <a:ext uri="{FF2B5EF4-FFF2-40B4-BE49-F238E27FC236}">
                  <a16:creationId xmlns:a16="http://schemas.microsoft.com/office/drawing/2014/main" id="{64832B34-F69F-4F14-B56F-1C69CF0CE168}"/>
                </a:ext>
              </a:extLst>
            </p:cNvPr>
            <p:cNvGrpSpPr/>
            <p:nvPr/>
          </p:nvGrpSpPr>
          <p:grpSpPr>
            <a:xfrm>
              <a:off x="7157018" y="5622768"/>
              <a:ext cx="1652356" cy="773253"/>
              <a:chOff x="5887432" y="1455632"/>
              <a:chExt cx="2096198" cy="980958"/>
            </a:xfrm>
          </p:grpSpPr>
          <p:grpSp>
            <p:nvGrpSpPr>
              <p:cNvPr id="71" name="Group 70">
                <a:extLst>
                  <a:ext uri="{FF2B5EF4-FFF2-40B4-BE49-F238E27FC236}">
                    <a16:creationId xmlns:a16="http://schemas.microsoft.com/office/drawing/2014/main" id="{9BD34893-C7A9-4134-ABAE-93861DDDE42E}"/>
                  </a:ext>
                </a:extLst>
              </p:cNvPr>
              <p:cNvGrpSpPr/>
              <p:nvPr/>
            </p:nvGrpSpPr>
            <p:grpSpPr>
              <a:xfrm>
                <a:off x="5887432" y="1455632"/>
                <a:ext cx="2096198" cy="980958"/>
                <a:chOff x="5887432" y="1455632"/>
                <a:chExt cx="2096198" cy="980958"/>
              </a:xfrm>
            </p:grpSpPr>
            <p:sp>
              <p:nvSpPr>
                <p:cNvPr id="73" name="Field gateway">
                  <a:extLst>
                    <a:ext uri="{FF2B5EF4-FFF2-40B4-BE49-F238E27FC236}">
                      <a16:creationId xmlns:a16="http://schemas.microsoft.com/office/drawing/2014/main" id="{717A5633-4871-4B6A-A11E-61D9A7842AF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4" name="Picture 73">
                  <a:extLst>
                    <a:ext uri="{FF2B5EF4-FFF2-40B4-BE49-F238E27FC236}">
                      <a16:creationId xmlns:a16="http://schemas.microsoft.com/office/drawing/2014/main" id="{59EC4476-5D38-47FD-AB44-CBC658D8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2" name="TextBox 71">
                <a:extLst>
                  <a:ext uri="{FF2B5EF4-FFF2-40B4-BE49-F238E27FC236}">
                    <a16:creationId xmlns:a16="http://schemas.microsoft.com/office/drawing/2014/main" id="{A34FB11E-832C-415E-AD62-7E53B4D56BD8}"/>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5" name="Straight Arrow Connector 74">
              <a:extLst>
                <a:ext uri="{FF2B5EF4-FFF2-40B4-BE49-F238E27FC236}">
                  <a16:creationId xmlns:a16="http://schemas.microsoft.com/office/drawing/2014/main" id="{EB0D618D-AE3D-474E-91FF-C1F31B817136}"/>
                </a:ext>
              </a:extLst>
            </p:cNvPr>
            <p:cNvCxnSpPr>
              <a:cxnSpLocks/>
              <a:stCxn id="73"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7" name="Connector: Elbow 4096">
              <a:extLst>
                <a:ext uri="{FF2B5EF4-FFF2-40B4-BE49-F238E27FC236}">
                  <a16:creationId xmlns:a16="http://schemas.microsoft.com/office/drawing/2014/main" id="{C337B5B9-F6B7-4C42-97C1-CDC2C6E4F9D5}"/>
                </a:ext>
              </a:extLst>
            </p:cNvPr>
            <p:cNvCxnSpPr>
              <a:stCxn id="73" idx="2"/>
              <a:endCxn id="6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A29772D7-83F0-41B0-8FD9-0285342855B4}"/>
              </a:ext>
            </a:extLst>
          </p:cNvPr>
          <p:cNvSpPr/>
          <p:nvPr/>
        </p:nvSpPr>
        <p:spPr bwMode="auto">
          <a:xfrm>
            <a:off x="3248674" y="2658007"/>
            <a:ext cx="5776054" cy="4100602"/>
          </a:xfrm>
          <a:custGeom>
            <a:avLst/>
            <a:gdLst>
              <a:gd name="connsiteX0" fmla="*/ 1823120 w 5776054"/>
              <a:gd name="connsiteY0" fmla="*/ 0 h 4100602"/>
              <a:gd name="connsiteX1" fmla="*/ 1806082 w 5776054"/>
              <a:gd name="connsiteY1" fmla="*/ 2277481 h 4100602"/>
              <a:gd name="connsiteX2" fmla="*/ 17038 w 5776054"/>
              <a:gd name="connsiteY2" fmla="*/ 2288840 h 4100602"/>
              <a:gd name="connsiteX3" fmla="*/ 0 w 5776054"/>
              <a:gd name="connsiteY3" fmla="*/ 4100602 h 4100602"/>
              <a:gd name="connsiteX4" fmla="*/ 5770375 w 5776054"/>
              <a:gd name="connsiteY4" fmla="*/ 4100602 h 4100602"/>
              <a:gd name="connsiteX5" fmla="*/ 5776054 w 5776054"/>
              <a:gd name="connsiteY5" fmla="*/ 2845432 h 4100602"/>
              <a:gd name="connsiteX6" fmla="*/ 3822305 w 5776054"/>
              <a:gd name="connsiteY6" fmla="*/ 2845432 h 4100602"/>
              <a:gd name="connsiteX7" fmla="*/ 3810946 w 5776054"/>
              <a:gd name="connsiteY7" fmla="*/ 17039 h 4100602"/>
              <a:gd name="connsiteX8" fmla="*/ 1823120 w 5776054"/>
              <a:gd name="connsiteY8" fmla="*/ 0 h 410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054" h="4100602">
                <a:moveTo>
                  <a:pt x="1823120" y="0"/>
                </a:moveTo>
                <a:lnTo>
                  <a:pt x="1806082" y="2277481"/>
                </a:lnTo>
                <a:lnTo>
                  <a:pt x="17038" y="2288840"/>
                </a:lnTo>
                <a:lnTo>
                  <a:pt x="0" y="4100602"/>
                </a:lnTo>
                <a:lnTo>
                  <a:pt x="5770375" y="4100602"/>
                </a:lnTo>
                <a:lnTo>
                  <a:pt x="5776054" y="2845432"/>
                </a:lnTo>
                <a:lnTo>
                  <a:pt x="3822305" y="2845432"/>
                </a:lnTo>
                <a:cubicBezTo>
                  <a:pt x="3818519" y="1902634"/>
                  <a:pt x="3814732" y="959837"/>
                  <a:pt x="3810946" y="17039"/>
                </a:cubicBezTo>
                <a:lnTo>
                  <a:pt x="1823120" y="0"/>
                </a:lnTo>
                <a:close/>
              </a:path>
            </a:pathLst>
          </a:custGeom>
          <a:noFill/>
          <a:ln w="28575">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920410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50727</TotalTime>
  <Words>1349</Words>
  <Application>Microsoft Office PowerPoint</Application>
  <PresentationFormat>Widescreen</PresentationFormat>
  <Paragraphs>486</Paragraphs>
  <Slides>50</Slides>
  <Notes>8</Notes>
  <HiddenSlides>2</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50</vt:i4>
      </vt:variant>
    </vt:vector>
  </HeadingPairs>
  <TitlesOfParts>
    <vt:vector size="73"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Axians – IoT Operation</vt:lpstr>
      <vt:lpstr>Axians – IoT Operation</vt:lpstr>
      <vt:lpstr>Axians – IoT Operation</vt:lpstr>
      <vt:lpstr>IoT platforms</vt:lpstr>
      <vt:lpstr>General Device Architecture</vt:lpstr>
      <vt:lpstr>microServiceBus Architecture (node.js)</vt:lpstr>
      <vt:lpstr>microServiceBus Architecture (node.js)</vt:lpstr>
      <vt:lpstr>Ubuntu Core/Docker Device Architecture</vt:lpstr>
      <vt:lpstr>Yocto Device Architecture</vt:lpstr>
      <vt:lpstr>GitHub Repos:</vt:lpstr>
      <vt:lpstr>microServiceBus.com and related projects are property of Vinci-Energies!</vt:lpstr>
      <vt:lpstr>PowerPoint Presentation</vt:lpstr>
      <vt:lpstr>microServiceBus.com DOCS  https://docs.microservicebus.com/</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microServiceBus.com - Key concepts</vt:lpstr>
      <vt:lpstr>Demo!</vt:lpstr>
      <vt:lpstr>microServiceBus Architecture </vt:lpstr>
      <vt:lpstr>ServiceNow integration</vt:lpstr>
      <vt:lpstr>microServiceBus Architecture </vt:lpstr>
      <vt:lpstr>On-boarding</vt:lpstr>
      <vt:lpstr>Getting Started</vt:lpstr>
      <vt:lpstr>Lab time!</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189</cp:revision>
  <dcterms:modified xsi:type="dcterms:W3CDTF">2019-04-28T20:43:43Z</dcterms:modified>
</cp:coreProperties>
</file>